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7" r:id="rId2"/>
    <p:sldId id="648" r:id="rId3"/>
    <p:sldId id="649" r:id="rId4"/>
    <p:sldId id="7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0267" y="2461429"/>
            <a:ext cx="4903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8:  “Giant Structures”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78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590800" y="519792"/>
            <a:ext cx="3962400" cy="2604408"/>
            <a:chOff x="1447800" y="367392"/>
            <a:chExt cx="3962400" cy="2604408"/>
          </a:xfrm>
        </p:grpSpPr>
        <p:sp>
          <p:nvSpPr>
            <p:cNvPr id="37" name="Cube 36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2050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20505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23553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18981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1447800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18981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18981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29718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38862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28194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3733800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3733800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46413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3733800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2590800" y="519792"/>
            <a:ext cx="3962400" cy="2604408"/>
            <a:chOff x="1447800" y="367392"/>
            <a:chExt cx="3962400" cy="2604408"/>
          </a:xfrm>
        </p:grpSpPr>
        <p:sp>
          <p:nvSpPr>
            <p:cNvPr id="152" name="Cube 151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2050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0505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3553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18981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1447800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18981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18981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2971800" y="21961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38862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819400" y="2355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3733800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3733800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46413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3733800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2590800" y="519792"/>
            <a:ext cx="3962400" cy="2604408"/>
            <a:chOff x="1447800" y="367392"/>
            <a:chExt cx="3962400" cy="2604408"/>
          </a:xfrm>
        </p:grpSpPr>
        <p:sp>
          <p:nvSpPr>
            <p:cNvPr id="193" name="Cube 192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2050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20505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2355396" y="2355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18981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1447800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18981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18981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971800" y="21961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38862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819400" y="2355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3733800" y="1898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3733800" y="1440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46413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3733800" y="983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2590800" y="519792"/>
            <a:ext cx="3962400" cy="2604408"/>
            <a:chOff x="1447800" y="367392"/>
            <a:chExt cx="3962400" cy="2604408"/>
          </a:xfrm>
        </p:grpSpPr>
        <p:sp>
          <p:nvSpPr>
            <p:cNvPr id="234" name="Cube 233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050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050596" y="824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355396" y="2355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1898196" y="1898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355396" y="1898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1447800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1898196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898196" y="983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29718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38862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28194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3733800" y="1898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4184196" y="1898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3733800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4184196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4641396" y="1440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3733800" y="983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606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819400" y="678996"/>
            <a:ext cx="3512004" cy="2445204"/>
            <a:chOff x="1898196" y="367392"/>
            <a:chExt cx="3512004" cy="2445204"/>
          </a:xfrm>
        </p:grpSpPr>
        <p:sp>
          <p:nvSpPr>
            <p:cNvPr id="103" name="Cube 102"/>
            <p:cNvSpPr/>
            <p:nvPr/>
          </p:nvSpPr>
          <p:spPr>
            <a:xfrm>
              <a:off x="20505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2050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0505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0505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18981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18981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8981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819400" y="144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4641396" y="98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52400" y="4626884"/>
            <a:ext cx="2438400" cy="1697716"/>
            <a:chOff x="1898196" y="367392"/>
            <a:chExt cx="3512004" cy="2445204"/>
          </a:xfrm>
          <a:solidFill>
            <a:schemeClr val="bg1"/>
          </a:solidFill>
        </p:grpSpPr>
        <p:sp>
          <p:nvSpPr>
            <p:cNvPr id="155" name="Cube 154"/>
            <p:cNvSpPr/>
            <p:nvPr/>
          </p:nvSpPr>
          <p:spPr>
            <a:xfrm>
              <a:off x="2050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050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050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050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1898196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8981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898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819400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46413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3352800" y="4626884"/>
            <a:ext cx="2438400" cy="1697716"/>
            <a:chOff x="1898196" y="367392"/>
            <a:chExt cx="3512004" cy="2445204"/>
          </a:xfrm>
          <a:solidFill>
            <a:schemeClr val="bg1"/>
          </a:solidFill>
        </p:grpSpPr>
        <p:sp>
          <p:nvSpPr>
            <p:cNvPr id="244" name="Cube 243"/>
            <p:cNvSpPr/>
            <p:nvPr/>
          </p:nvSpPr>
          <p:spPr>
            <a:xfrm>
              <a:off x="2050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2050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050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2050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1898196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8981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1898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2819400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46413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6553200" y="4626884"/>
            <a:ext cx="2438400" cy="1697716"/>
            <a:chOff x="1898196" y="367392"/>
            <a:chExt cx="3512004" cy="2445204"/>
          </a:xfrm>
          <a:solidFill>
            <a:schemeClr val="bg1"/>
          </a:solidFill>
        </p:grpSpPr>
        <p:sp>
          <p:nvSpPr>
            <p:cNvPr id="285" name="Cube 284"/>
            <p:cNvSpPr/>
            <p:nvPr/>
          </p:nvSpPr>
          <p:spPr>
            <a:xfrm>
              <a:off x="2050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2507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050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2507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2050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507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2050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2507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1898196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2355396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18981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23553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1898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2355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38862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43365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2971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43365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2971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2819400" y="144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2819400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41841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4641396" y="98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2819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484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78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6769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169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2018-01-02T00:14:40Z</dcterms:modified>
</cp:coreProperties>
</file>