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07" r:id="rId2"/>
    <p:sldId id="608" r:id="rId3"/>
    <p:sldId id="609" r:id="rId4"/>
    <p:sldId id="610" r:id="rId5"/>
    <p:sldId id="7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56" y="2461429"/>
            <a:ext cx="5639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7:  “Insightful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70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3429000" y="367392"/>
            <a:ext cx="2286000" cy="2756808"/>
            <a:chOff x="1392032" y="3481346"/>
            <a:chExt cx="2286000" cy="2756808"/>
          </a:xfrm>
        </p:grpSpPr>
        <p:sp>
          <p:nvSpPr>
            <p:cNvPr id="117" name="Cube 116"/>
            <p:cNvSpPr/>
            <p:nvPr/>
          </p:nvSpPr>
          <p:spPr>
            <a:xfrm>
              <a:off x="1696832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154032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2604428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3061628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1696832" y="48529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2154032" y="48529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1696832" y="43957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154032" y="43957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1696832" y="39385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2154032" y="39385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1696832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154032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604428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061628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544432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001632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452028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909228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1544432" y="50121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001632" y="50121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544432" y="4554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001632" y="4554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544432" y="4097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001632" y="4097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544432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001632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452028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909228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99628" y="5621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756828" y="5621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392032" y="4707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849232" y="4707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299628" y="3792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2756828" y="3792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429000" y="367392"/>
            <a:ext cx="2286000" cy="2756808"/>
            <a:chOff x="1392032" y="3481346"/>
            <a:chExt cx="2286000" cy="2756808"/>
          </a:xfrm>
        </p:grpSpPr>
        <p:sp>
          <p:nvSpPr>
            <p:cNvPr id="166" name="Cube 165"/>
            <p:cNvSpPr/>
            <p:nvPr/>
          </p:nvSpPr>
          <p:spPr>
            <a:xfrm>
              <a:off x="1696832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154032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604428" y="53101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3061628" y="53101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696832" y="48529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154032" y="48529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696832" y="43957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154032" y="439574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696832" y="39385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154032" y="39385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696832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154032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604428" y="34813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3061628" y="34813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544432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001632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452028" y="54693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909228" y="54693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1544432" y="50121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2001632" y="50121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544432" y="4554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001632" y="45549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544432" y="4097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001632" y="4097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544432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001632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452028" y="36405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909228" y="36405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299628" y="56217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756828" y="56217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392032" y="47073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849232" y="47073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299628" y="37929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756828" y="37929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3429000" y="367392"/>
            <a:ext cx="2286000" cy="2756808"/>
            <a:chOff x="1392032" y="3481346"/>
            <a:chExt cx="2286000" cy="2756808"/>
          </a:xfrm>
        </p:grpSpPr>
        <p:sp>
          <p:nvSpPr>
            <p:cNvPr id="271" name="Cube 270"/>
            <p:cNvSpPr/>
            <p:nvPr/>
          </p:nvSpPr>
          <p:spPr>
            <a:xfrm>
              <a:off x="1696832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154032" y="53101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604428" y="53101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3061628" y="53101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696832" y="48529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154032" y="48529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696832" y="43957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154032" y="43957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696832" y="39385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154032" y="39385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1696832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154032" y="34813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2604428" y="34813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3061628" y="348134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544432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001632" y="5469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452028" y="54693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909228" y="54693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1544432" y="50121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2001632" y="50121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544432" y="4554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001632" y="4554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1544432" y="4097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2001632" y="40977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544432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2001632" y="36405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2452028" y="36405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909228" y="364055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2299628" y="56217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756828" y="56217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392032" y="47073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1849232" y="47073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299628" y="37929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2756828" y="379295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3429000" y="367392"/>
            <a:ext cx="2286000" cy="2756808"/>
            <a:chOff x="1392032" y="3481346"/>
            <a:chExt cx="2286000" cy="2756808"/>
          </a:xfrm>
          <a:solidFill>
            <a:srgbClr val="FF0000"/>
          </a:solidFill>
        </p:grpSpPr>
        <p:sp>
          <p:nvSpPr>
            <p:cNvPr id="306" name="Cube 305"/>
            <p:cNvSpPr/>
            <p:nvPr/>
          </p:nvSpPr>
          <p:spPr>
            <a:xfrm>
              <a:off x="1696832" y="53101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154032" y="53101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604428" y="53101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3061628" y="53101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1696832" y="48529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2154032" y="48529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1696832" y="43957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154032" y="439574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1696832" y="39385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2154032" y="39385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1696832" y="34813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2154032" y="34813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2604428" y="34813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3061628" y="348134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1544432" y="54693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2001632" y="54693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2452028" y="54693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2909228" y="54693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1544432" y="50121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2001632" y="50121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1544432" y="45549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2001632" y="45549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1544432" y="40977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2001632" y="40977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1544432" y="36405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2001632" y="36405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2452028" y="36405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2909228" y="36405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2299628" y="56217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2756828" y="56217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1392032" y="4707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1849232" y="470735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2299628" y="37929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2756828" y="379295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22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352800" y="519792"/>
            <a:ext cx="2438400" cy="2604408"/>
            <a:chOff x="838200" y="381000"/>
            <a:chExt cx="2438400" cy="2604408"/>
          </a:xfrm>
        </p:grpSpPr>
        <p:sp>
          <p:nvSpPr>
            <p:cNvPr id="103" name="Cube 102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7526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600200" y="1911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600200" y="1454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2050596" y="1454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95214" y="4600092"/>
            <a:ext cx="1614586" cy="1724508"/>
            <a:chOff x="838200" y="381000"/>
            <a:chExt cx="2438400" cy="2604408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7526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600200" y="1911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600200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0505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2743200" y="4600092"/>
            <a:ext cx="1614586" cy="1724508"/>
            <a:chOff x="838200" y="381000"/>
            <a:chExt cx="2438400" cy="2604408"/>
          </a:xfrm>
          <a:solidFill>
            <a:schemeClr val="bg1"/>
          </a:solidFill>
        </p:grpSpPr>
        <p:sp>
          <p:nvSpPr>
            <p:cNvPr id="247" name="Cube 246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7526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600200" y="1911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600200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0505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4876800" y="4600092"/>
            <a:ext cx="1614586" cy="1724508"/>
            <a:chOff x="838200" y="381000"/>
            <a:chExt cx="2438400" cy="2604408"/>
          </a:xfrm>
          <a:solidFill>
            <a:schemeClr val="bg1"/>
          </a:solidFill>
        </p:grpSpPr>
        <p:sp>
          <p:nvSpPr>
            <p:cNvPr id="271" name="Cube 270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7526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1600200" y="1911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600200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0505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6996014" y="4600092"/>
            <a:ext cx="1614586" cy="1724508"/>
            <a:chOff x="838200" y="381000"/>
            <a:chExt cx="2438400" cy="2604408"/>
          </a:xfrm>
          <a:solidFill>
            <a:schemeClr val="bg1"/>
          </a:solidFill>
        </p:grpSpPr>
        <p:sp>
          <p:nvSpPr>
            <p:cNvPr id="295" name="Cube 294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7526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1600200" y="1911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1600200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0505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743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685800" y="3657600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838200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295400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752600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202996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2660196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838200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295400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752600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202996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2660196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838200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295400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752600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202996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660196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838200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2660196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838200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295400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202996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660196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85800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143000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600200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050596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507796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85800" y="518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507796" y="518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85800" y="4731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507796" y="4731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85800" y="4274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507796" y="4274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85800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1143000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2050596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507796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28622" y="4634592"/>
            <a:ext cx="1681178" cy="1690008"/>
            <a:chOff x="685800" y="3657600"/>
            <a:chExt cx="2590800" cy="2604408"/>
          </a:xfrm>
          <a:solidFill>
            <a:schemeClr val="bg1"/>
          </a:solidFill>
        </p:grpSpPr>
        <p:sp>
          <p:nvSpPr>
            <p:cNvPr id="188" name="Cube 187"/>
            <p:cNvSpPr/>
            <p:nvPr/>
          </p:nvSpPr>
          <p:spPr>
            <a:xfrm>
              <a:off x="838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295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752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202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660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838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295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752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202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660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838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295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7526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202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660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838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660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838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295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202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660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85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143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600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050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507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685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507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85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507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5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507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85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143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050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507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667000" y="4634592"/>
            <a:ext cx="1681178" cy="1690008"/>
            <a:chOff x="685800" y="3657600"/>
            <a:chExt cx="2590800" cy="2604408"/>
          </a:xfrm>
          <a:solidFill>
            <a:schemeClr val="bg1"/>
          </a:solidFill>
        </p:grpSpPr>
        <p:sp>
          <p:nvSpPr>
            <p:cNvPr id="225" name="Cube 224"/>
            <p:cNvSpPr/>
            <p:nvPr/>
          </p:nvSpPr>
          <p:spPr>
            <a:xfrm>
              <a:off x="838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295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752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202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660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838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295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752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202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660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838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295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7526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202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2660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838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660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838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1295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202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2660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85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143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600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050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507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85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507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85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507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85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507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685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143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050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507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4795822" y="4634592"/>
            <a:ext cx="1681178" cy="1690008"/>
            <a:chOff x="685800" y="3657600"/>
            <a:chExt cx="2590800" cy="2604408"/>
          </a:xfrm>
          <a:solidFill>
            <a:schemeClr val="bg1"/>
          </a:solidFill>
        </p:grpSpPr>
        <p:sp>
          <p:nvSpPr>
            <p:cNvPr id="284" name="Cube 283"/>
            <p:cNvSpPr/>
            <p:nvPr/>
          </p:nvSpPr>
          <p:spPr>
            <a:xfrm>
              <a:off x="838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295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752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202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660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838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295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752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202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660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838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295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7526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2202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660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838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660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838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1295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202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2660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85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143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1600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050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2507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685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2507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685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507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685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2507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685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1143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2050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2507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6929422" y="4634592"/>
            <a:ext cx="1681178" cy="1690008"/>
            <a:chOff x="685800" y="3657600"/>
            <a:chExt cx="2590800" cy="2604408"/>
          </a:xfrm>
          <a:solidFill>
            <a:schemeClr val="bg1"/>
          </a:solidFill>
        </p:grpSpPr>
        <p:sp>
          <p:nvSpPr>
            <p:cNvPr id="321" name="Cube 320"/>
            <p:cNvSpPr/>
            <p:nvPr/>
          </p:nvSpPr>
          <p:spPr>
            <a:xfrm>
              <a:off x="838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295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1752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202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2660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838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1295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1752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2202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2660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838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1295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17526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2202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2660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838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2660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838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1295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2202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2660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685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1143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1600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2050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2507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685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2507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685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2507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685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2507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685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1143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2050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2507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525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70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2018-01-01T23:42:23Z</dcterms:modified>
</cp:coreProperties>
</file>