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7" r:id="rId2"/>
    <p:sldId id="438" r:id="rId3"/>
    <p:sldId id="439" r:id="rId4"/>
    <p:sldId id="440" r:id="rId5"/>
    <p:sldId id="7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2878" y="2461429"/>
            <a:ext cx="42382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4:  “Texture Time”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36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86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3429000" y="1281792"/>
            <a:ext cx="2286000" cy="1842408"/>
            <a:chOff x="4756293" y="4293414"/>
            <a:chExt cx="2286000" cy="1842408"/>
          </a:xfrm>
        </p:grpSpPr>
        <p:sp>
          <p:nvSpPr>
            <p:cNvPr id="72" name="Cube 71"/>
            <p:cNvSpPr/>
            <p:nvPr/>
          </p:nvSpPr>
          <p:spPr>
            <a:xfrm>
              <a:off x="5061093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5518293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5975493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6425889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50610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55182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59754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6425889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5061093" y="42934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6425889" y="42934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908693" y="5367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6273489" y="5367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4908693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6273489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4908693" y="4452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6273489" y="4452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4756293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6121089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4756293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6121089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3429000" y="1281792"/>
            <a:ext cx="2286000" cy="1842408"/>
            <a:chOff x="4756293" y="4293414"/>
            <a:chExt cx="2286000" cy="1842408"/>
          </a:xfrm>
        </p:grpSpPr>
        <p:sp>
          <p:nvSpPr>
            <p:cNvPr id="113" name="Cube 112"/>
            <p:cNvSpPr/>
            <p:nvPr/>
          </p:nvSpPr>
          <p:spPr>
            <a:xfrm>
              <a:off x="5061093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5518293" y="52078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5975493" y="52078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25889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0610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5518293" y="47506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975493" y="47506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6425889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5061093" y="42934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425889" y="42934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4908693" y="5367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6273489" y="53670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4908693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273489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4908693" y="4452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6273489" y="44526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4756293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121089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4756293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6121089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429000" y="1281792"/>
            <a:ext cx="2286000" cy="1842408"/>
            <a:chOff x="4756293" y="4293414"/>
            <a:chExt cx="2286000" cy="1842408"/>
          </a:xfrm>
          <a:solidFill>
            <a:srgbClr val="FFFF00"/>
          </a:solidFill>
        </p:grpSpPr>
        <p:sp>
          <p:nvSpPr>
            <p:cNvPr id="148" name="Cube 147"/>
            <p:cNvSpPr/>
            <p:nvPr/>
          </p:nvSpPr>
          <p:spPr>
            <a:xfrm>
              <a:off x="5061093" y="52078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5518293" y="52078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5975493" y="52078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6425889" y="52078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5061093" y="47506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5518293" y="47506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5975493" y="47506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6425889" y="47506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5061093" y="42934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6425889" y="429341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4908693" y="53670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6273489" y="53670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4908693" y="49098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6273489" y="49098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4908693" y="44526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ube 162"/>
            <p:cNvSpPr/>
            <p:nvPr/>
          </p:nvSpPr>
          <p:spPr>
            <a:xfrm>
              <a:off x="6273489" y="44526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4756293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6121089" y="55194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4756293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6121089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3429000" y="1281792"/>
            <a:ext cx="2286000" cy="1842408"/>
            <a:chOff x="4756293" y="4293414"/>
            <a:chExt cx="2286000" cy="1842408"/>
          </a:xfrm>
        </p:grpSpPr>
        <p:sp>
          <p:nvSpPr>
            <p:cNvPr id="169" name="Cube 168"/>
            <p:cNvSpPr/>
            <p:nvPr/>
          </p:nvSpPr>
          <p:spPr>
            <a:xfrm>
              <a:off x="5061093" y="52078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5518293" y="52078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975493" y="52078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6425889" y="520781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50610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55182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975493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6425889" y="475061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5061093" y="42934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6425889" y="429341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4908693" y="53670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6273489" y="53670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4908693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6273489" y="49098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4908693" y="44526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6273489" y="4452618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756293" y="55194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6121089" y="5519418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4756293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6121089" y="5062218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739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16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21" name="Group 120"/>
          <p:cNvGrpSpPr/>
          <p:nvPr/>
        </p:nvGrpSpPr>
        <p:grpSpPr>
          <a:xfrm>
            <a:off x="3650796" y="824592"/>
            <a:ext cx="1835604" cy="2299608"/>
            <a:chOff x="7010400" y="3810000"/>
            <a:chExt cx="1835604" cy="2299608"/>
          </a:xfrm>
        </p:grpSpPr>
        <p:sp>
          <p:nvSpPr>
            <p:cNvPr id="122" name="Cube 121"/>
            <p:cNvSpPr/>
            <p:nvPr/>
          </p:nvSpPr>
          <p:spPr>
            <a:xfrm>
              <a:off x="7315200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7772400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8229600" y="51816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7315200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7772400" y="4724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7315200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7772400" y="4267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7315200" y="3810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7162800" y="534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7620000" y="534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8077200" y="5340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7162800" y="4883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7162800" y="4426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7010400" y="549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7467600" y="549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7924800" y="549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78996" y="4597762"/>
            <a:ext cx="1378404" cy="1726837"/>
            <a:chOff x="7010400" y="3810000"/>
            <a:chExt cx="1835604" cy="2299608"/>
          </a:xfrm>
          <a:solidFill>
            <a:schemeClr val="bg1"/>
          </a:solidFill>
        </p:grpSpPr>
        <p:sp>
          <p:nvSpPr>
            <p:cNvPr id="150" name="Cube 149"/>
            <p:cNvSpPr/>
            <p:nvPr/>
          </p:nvSpPr>
          <p:spPr>
            <a:xfrm>
              <a:off x="73152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77724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82296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73152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77724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73152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77724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7315200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71628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76200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80772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7162800" y="488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7162800" y="442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70104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74676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79248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2812596" y="4597763"/>
            <a:ext cx="1378404" cy="1726837"/>
            <a:chOff x="7010400" y="3810000"/>
            <a:chExt cx="1835604" cy="2299608"/>
          </a:xfrm>
          <a:solidFill>
            <a:schemeClr val="bg1"/>
          </a:solidFill>
        </p:grpSpPr>
        <p:sp>
          <p:nvSpPr>
            <p:cNvPr id="215" name="Cube 214"/>
            <p:cNvSpPr/>
            <p:nvPr/>
          </p:nvSpPr>
          <p:spPr>
            <a:xfrm>
              <a:off x="73152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77724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82296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73152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77724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73152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77724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7315200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71628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76200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80772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7162800" y="488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7162800" y="442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70104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74676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79248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4946196" y="4597763"/>
            <a:ext cx="1378404" cy="1726837"/>
            <a:chOff x="7010400" y="3810000"/>
            <a:chExt cx="1835604" cy="2299608"/>
          </a:xfrm>
          <a:solidFill>
            <a:schemeClr val="bg1"/>
          </a:solidFill>
        </p:grpSpPr>
        <p:sp>
          <p:nvSpPr>
            <p:cNvPr id="232" name="Cube 231"/>
            <p:cNvSpPr/>
            <p:nvPr/>
          </p:nvSpPr>
          <p:spPr>
            <a:xfrm>
              <a:off x="73152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77724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82296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73152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77724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73152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77724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7315200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71628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76200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80772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7162800" y="488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7162800" y="442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70104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74676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79248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7079796" y="4597763"/>
            <a:ext cx="1378404" cy="1726837"/>
            <a:chOff x="7010400" y="3810000"/>
            <a:chExt cx="1835604" cy="2299608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73152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77724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8229600" y="51816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73152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7772400" y="47244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73152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7772400" y="42672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7315200" y="38100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71628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76200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8077200" y="53408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7162800" y="48836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7162800" y="44264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70104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74676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7924800" y="5493204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77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18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3" name="Rectangular Callout 92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Before we see the answer, describe several  different ways you can see this structure.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352800" y="519792"/>
            <a:ext cx="2438400" cy="2604408"/>
            <a:chOff x="4397272" y="265496"/>
            <a:chExt cx="2438400" cy="2604408"/>
          </a:xfrm>
        </p:grpSpPr>
        <p:sp>
          <p:nvSpPr>
            <p:cNvPr id="98" name="Cube 97"/>
            <p:cNvSpPr/>
            <p:nvPr/>
          </p:nvSpPr>
          <p:spPr>
            <a:xfrm>
              <a:off x="4854472" y="20942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5311672" y="20942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5762068" y="20942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4397272" y="16370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4854472" y="16370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311672" y="16370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5762068" y="16370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219268" y="16370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4397272" y="11798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219268" y="11798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4397272" y="7226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6219268" y="7226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4854472" y="2654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5311672" y="2654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5762068" y="2654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4702072" y="22535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5159272" y="22535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609668" y="22535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577128" y="4580773"/>
            <a:ext cx="1632672" cy="1743826"/>
            <a:chOff x="4397272" y="265496"/>
            <a:chExt cx="2438400" cy="2604408"/>
          </a:xfrm>
          <a:solidFill>
            <a:schemeClr val="bg1"/>
          </a:solidFill>
        </p:grpSpPr>
        <p:sp>
          <p:nvSpPr>
            <p:cNvPr id="170" name="Cube 169"/>
            <p:cNvSpPr/>
            <p:nvPr/>
          </p:nvSpPr>
          <p:spPr>
            <a:xfrm>
              <a:off x="48544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53116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5762068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43972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48544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53116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57620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62192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4397272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6219268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4397272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6219268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48544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53116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5762068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47020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51592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5609668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2710728" y="4580774"/>
            <a:ext cx="1632672" cy="1743826"/>
            <a:chOff x="4397272" y="265496"/>
            <a:chExt cx="2438400" cy="2604408"/>
          </a:xfrm>
          <a:solidFill>
            <a:schemeClr val="bg1"/>
          </a:solidFill>
        </p:grpSpPr>
        <p:sp>
          <p:nvSpPr>
            <p:cNvPr id="189" name="Cube 188"/>
            <p:cNvSpPr/>
            <p:nvPr/>
          </p:nvSpPr>
          <p:spPr>
            <a:xfrm>
              <a:off x="48544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53116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5762068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3972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48544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53116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7620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2192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4397272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6219268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4397272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6219268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48544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53116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762068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Cube 203"/>
            <p:cNvSpPr/>
            <p:nvPr/>
          </p:nvSpPr>
          <p:spPr>
            <a:xfrm>
              <a:off x="47020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Cube 204"/>
            <p:cNvSpPr/>
            <p:nvPr/>
          </p:nvSpPr>
          <p:spPr>
            <a:xfrm>
              <a:off x="51592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5609668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4844328" y="4580774"/>
            <a:ext cx="1632672" cy="1743826"/>
            <a:chOff x="4397272" y="265496"/>
            <a:chExt cx="2438400" cy="2604408"/>
          </a:xfrm>
          <a:solidFill>
            <a:schemeClr val="bg1"/>
          </a:solidFill>
        </p:grpSpPr>
        <p:sp>
          <p:nvSpPr>
            <p:cNvPr id="208" name="Cube 207"/>
            <p:cNvSpPr/>
            <p:nvPr/>
          </p:nvSpPr>
          <p:spPr>
            <a:xfrm>
              <a:off x="48544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53116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5762068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43972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48544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53116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57620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62192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4397272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219268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4397272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6219268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48544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53116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5762068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47020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51592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5609668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6977928" y="4580774"/>
            <a:ext cx="1632672" cy="1743826"/>
            <a:chOff x="4397272" y="265496"/>
            <a:chExt cx="2438400" cy="2604408"/>
          </a:xfrm>
          <a:solidFill>
            <a:schemeClr val="bg1"/>
          </a:solidFill>
        </p:grpSpPr>
        <p:sp>
          <p:nvSpPr>
            <p:cNvPr id="249" name="Cube 248"/>
            <p:cNvSpPr/>
            <p:nvPr/>
          </p:nvSpPr>
          <p:spPr>
            <a:xfrm>
              <a:off x="48544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5311672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5762068" y="20942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43972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48544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5311672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57620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6219268" y="16370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4397272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6219268" y="11798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4397272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6219268" y="7226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8544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5311672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5762068" y="2654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47020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5159272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5609668" y="2253500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639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1" grpId="1" animBg="1"/>
      <p:bldP spid="93" grpId="0" animBg="1"/>
      <p:bldP spid="9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36 of </a:t>
            </a:r>
            <a:r>
              <a:rPr lang="en-US" sz="4400" b="1" i="1" dirty="0" smtClean="0"/>
              <a:t>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2664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193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9</cp:revision>
  <dcterms:created xsi:type="dcterms:W3CDTF">2017-12-29T22:25:22Z</dcterms:created>
  <dcterms:modified xsi:type="dcterms:W3CDTF">2018-01-01T16:23:42Z</dcterms:modified>
</cp:coreProperties>
</file>