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7" r:id="rId2"/>
    <p:sldId id="388" r:id="rId3"/>
    <p:sldId id="389" r:id="rId4"/>
    <p:sldId id="390" r:id="rId5"/>
    <p:sldId id="7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5087" y="2461429"/>
            <a:ext cx="4453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3:  “Twice as Thick”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26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505200" y="976992"/>
            <a:ext cx="2133600" cy="2147208"/>
            <a:chOff x="5151665" y="2346986"/>
            <a:chExt cx="2133600" cy="2147208"/>
          </a:xfrm>
        </p:grpSpPr>
        <p:sp>
          <p:nvSpPr>
            <p:cNvPr id="37" name="Cube 36"/>
            <p:cNvSpPr/>
            <p:nvPr/>
          </p:nvSpPr>
          <p:spPr>
            <a:xfrm>
              <a:off x="5304065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5761265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6211661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6668861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5304065" y="3261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6668861" y="3261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5304065" y="28041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6668861" y="28041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5304065" y="2346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5761265" y="2346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6211661" y="2346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6668861" y="2346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5151665" y="38777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5608865" y="38777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6059261" y="38777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6516461" y="38777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5151665" y="34205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6516461" y="34205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5151665" y="29633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6516461" y="29633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5151665" y="25061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5608865" y="25061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6059261" y="25061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6516461" y="25061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505200" y="976992"/>
            <a:ext cx="2133600" cy="2147208"/>
            <a:chOff x="5151665" y="2346986"/>
            <a:chExt cx="2133600" cy="2147208"/>
          </a:xfrm>
        </p:grpSpPr>
        <p:sp>
          <p:nvSpPr>
            <p:cNvPr id="130" name="Cube 129"/>
            <p:cNvSpPr/>
            <p:nvPr/>
          </p:nvSpPr>
          <p:spPr>
            <a:xfrm>
              <a:off x="5304065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5761265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6211661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6668861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5304065" y="3261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6668861" y="3261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5304065" y="28041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6668861" y="28041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5304065" y="2346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5761265" y="2346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6211661" y="2346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6668861" y="2346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5151665" y="38777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5608865" y="38777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6059261" y="38777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6516461" y="38777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5151665" y="34205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6516461" y="34205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5151665" y="29633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6516461" y="29633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5151665" y="25061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5608865" y="25061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6059261" y="25061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6516461" y="25061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3505200" y="976992"/>
            <a:ext cx="2133600" cy="2147208"/>
            <a:chOff x="5151665" y="2346986"/>
            <a:chExt cx="2133600" cy="2147208"/>
          </a:xfrm>
        </p:grpSpPr>
        <p:sp>
          <p:nvSpPr>
            <p:cNvPr id="158" name="Cube 157"/>
            <p:cNvSpPr/>
            <p:nvPr/>
          </p:nvSpPr>
          <p:spPr>
            <a:xfrm>
              <a:off x="5304065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5761265" y="371858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6211661" y="371858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6668861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5304065" y="3261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6668861" y="3261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5304065" y="28041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6668861" y="28041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5304065" y="2346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5761265" y="234698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6211661" y="234698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6668861" y="2346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151665" y="38777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5608865" y="38777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059261" y="38777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6516461" y="38777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5151665" y="34205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6516461" y="34205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151665" y="29633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516461" y="29633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5151665" y="25061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5608865" y="25061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059261" y="25061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6516461" y="25061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3505200" y="976992"/>
            <a:ext cx="2133600" cy="2147208"/>
            <a:chOff x="5151665" y="2346986"/>
            <a:chExt cx="2133600" cy="2147208"/>
          </a:xfrm>
        </p:grpSpPr>
        <p:sp>
          <p:nvSpPr>
            <p:cNvPr id="183" name="Cube 182"/>
            <p:cNvSpPr/>
            <p:nvPr/>
          </p:nvSpPr>
          <p:spPr>
            <a:xfrm>
              <a:off x="5304065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5761265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6211661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668861" y="3718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5304065" y="3261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6668861" y="3261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5304065" y="280418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6668861" y="280418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5304065" y="234698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5761265" y="234698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6211661" y="234698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6668861" y="234698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151665" y="38777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5608865" y="38777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6059261" y="38777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516461" y="38777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5151665" y="34205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6516461" y="34205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5151665" y="29633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6516461" y="29633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151665" y="25061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5608865" y="25061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6059261" y="25061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6516461" y="250619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455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3276600" y="1891392"/>
            <a:ext cx="2590800" cy="1232808"/>
            <a:chOff x="1186110" y="4495800"/>
            <a:chExt cx="2590800" cy="1232808"/>
          </a:xfrm>
        </p:grpSpPr>
        <p:sp>
          <p:nvSpPr>
            <p:cNvPr id="126" name="Cube 125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2550906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87804" y="5385102"/>
            <a:ext cx="1974396" cy="939498"/>
            <a:chOff x="1186110" y="4495800"/>
            <a:chExt cx="2590800" cy="1232808"/>
          </a:xfrm>
          <a:solidFill>
            <a:schemeClr val="bg1"/>
          </a:solidFill>
        </p:grpSpPr>
        <p:sp>
          <p:nvSpPr>
            <p:cNvPr id="152" name="Cube 151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5509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2514600" y="5385102"/>
            <a:ext cx="1974396" cy="939498"/>
            <a:chOff x="1186110" y="4495800"/>
            <a:chExt cx="2590800" cy="1232808"/>
          </a:xfrm>
          <a:solidFill>
            <a:schemeClr val="bg1"/>
          </a:solidFill>
        </p:grpSpPr>
        <p:sp>
          <p:nvSpPr>
            <p:cNvPr id="215" name="Cube 214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5509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4655004" y="5385102"/>
            <a:ext cx="1974396" cy="939498"/>
            <a:chOff x="1186110" y="4495800"/>
            <a:chExt cx="2590800" cy="1232808"/>
          </a:xfrm>
          <a:solidFill>
            <a:schemeClr val="bg1"/>
          </a:solidFill>
        </p:grpSpPr>
        <p:sp>
          <p:nvSpPr>
            <p:cNvPr id="230" name="Cube 229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5509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6781800" y="5385102"/>
            <a:ext cx="1974396" cy="939498"/>
            <a:chOff x="1186110" y="4495800"/>
            <a:chExt cx="2590800" cy="1232808"/>
          </a:xfrm>
          <a:solidFill>
            <a:schemeClr val="bg1"/>
          </a:solidFill>
        </p:grpSpPr>
        <p:sp>
          <p:nvSpPr>
            <p:cNvPr id="245" name="Cube 244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5509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534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22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76600" y="519792"/>
            <a:ext cx="2590800" cy="2604408"/>
            <a:chOff x="5383914" y="3722914"/>
            <a:chExt cx="2590800" cy="2604408"/>
          </a:xfrm>
        </p:grpSpPr>
        <p:sp>
          <p:nvSpPr>
            <p:cNvPr id="98" name="Cube 97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6450714" y="5094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6298314" y="5253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6298314" y="4796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7205910" y="4796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383914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7205910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5383914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538776" y="4644799"/>
            <a:ext cx="1671024" cy="1679801"/>
            <a:chOff x="5383914" y="3722914"/>
            <a:chExt cx="2590800" cy="2604408"/>
          </a:xfrm>
          <a:solidFill>
            <a:schemeClr val="bg1"/>
          </a:solidFill>
        </p:grpSpPr>
        <p:sp>
          <p:nvSpPr>
            <p:cNvPr id="174" name="Cube 173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64507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2983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62983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72059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5383914" y="43393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7205910" y="43393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53839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2672376" y="4644799"/>
            <a:ext cx="1671024" cy="1679801"/>
            <a:chOff x="5383914" y="3722914"/>
            <a:chExt cx="2590800" cy="2604408"/>
          </a:xfrm>
          <a:solidFill>
            <a:schemeClr val="bg1"/>
          </a:solidFill>
        </p:grpSpPr>
        <p:sp>
          <p:nvSpPr>
            <p:cNvPr id="197" name="Cube 196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4507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2983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62983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2059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383914" y="43393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7205910" y="43393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53839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4805976" y="4644799"/>
            <a:ext cx="1671024" cy="1679801"/>
            <a:chOff x="5383914" y="3722914"/>
            <a:chExt cx="2590800" cy="2604408"/>
          </a:xfrm>
          <a:solidFill>
            <a:schemeClr val="bg1"/>
          </a:solidFill>
        </p:grpSpPr>
        <p:sp>
          <p:nvSpPr>
            <p:cNvPr id="220" name="Cube 219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64507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2983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62983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72059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5383914" y="43393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7205910" y="43393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53839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6939576" y="4644799"/>
            <a:ext cx="1671024" cy="1679801"/>
            <a:chOff x="5383914" y="3722914"/>
            <a:chExt cx="2590800" cy="2604408"/>
          </a:xfrm>
          <a:solidFill>
            <a:schemeClr val="bg1"/>
          </a:solidFill>
        </p:grpSpPr>
        <p:sp>
          <p:nvSpPr>
            <p:cNvPr id="265" name="Cube 264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64507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62983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62983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72059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5383914" y="43393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7205910" y="43393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53839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484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26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9731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194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17</cp:revision>
  <dcterms:created xsi:type="dcterms:W3CDTF">2017-12-29T22:25:22Z</dcterms:created>
  <dcterms:modified xsi:type="dcterms:W3CDTF">2018-01-01T15:59:19Z</dcterms:modified>
</cp:coreProperties>
</file>