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4" r:id="rId3"/>
    <p:sldId id="295" r:id="rId4"/>
    <p:sldId id="296" r:id="rId5"/>
    <p:sldId id="29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4669-2123-4B8A-842D-1AF1F8A39843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EF9E-6B9D-4327-A248-20893D0A8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61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4669-2123-4B8A-842D-1AF1F8A39843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EF9E-6B9D-4327-A248-20893D0A8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1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4669-2123-4B8A-842D-1AF1F8A39843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EF9E-6B9D-4327-A248-20893D0A8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311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4669-2123-4B8A-842D-1AF1F8A39843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EF9E-6B9D-4327-A248-20893D0A8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40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4669-2123-4B8A-842D-1AF1F8A39843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EF9E-6B9D-4327-A248-20893D0A8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57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4669-2123-4B8A-842D-1AF1F8A39843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EF9E-6B9D-4327-A248-20893D0A8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3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4669-2123-4B8A-842D-1AF1F8A39843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EF9E-6B9D-4327-A248-20893D0A8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903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4669-2123-4B8A-842D-1AF1F8A39843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EF9E-6B9D-4327-A248-20893D0A8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4669-2123-4B8A-842D-1AF1F8A39843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EF9E-6B9D-4327-A248-20893D0A8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3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4669-2123-4B8A-842D-1AF1F8A39843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EF9E-6B9D-4327-A248-20893D0A8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2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4669-2123-4B8A-842D-1AF1F8A39843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EF9E-6B9D-4327-A248-20893D0A8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0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24669-2123-4B8A-842D-1AF1F8A39843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1EF9E-6B9D-4327-A248-20893D0A8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30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125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79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94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893" TargetMode="External"/><Relationship Id="rId4" Type="http://schemas.openxmlformats.org/officeDocument/2006/relationships/hyperlink" Target="http://www.stevewyborney.com/?p=83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2609" y="2461429"/>
            <a:ext cx="70988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Level 1:  “Single Layer Structures, Part A”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146" y="0"/>
            <a:ext cx="7739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Cube Conversations</a:t>
            </a:r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23205" y="4301499"/>
            <a:ext cx="26334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 </a:t>
            </a:r>
            <a:r>
              <a:rPr lang="en-US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8 of 80</a:t>
            </a:r>
            <a:endParaRPr lang="en-US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40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ular Callout 47"/>
          <p:cNvSpPr/>
          <p:nvPr/>
        </p:nvSpPr>
        <p:spPr>
          <a:xfrm>
            <a:off x="228600" y="304800"/>
            <a:ext cx="1828800" cy="1164090"/>
          </a:xfrm>
          <a:prstGeom prst="wedgeRectCallout">
            <a:avLst>
              <a:gd name="adj1" fmla="val 25247"/>
              <a:gd name="adj2" fmla="val 1713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many unit cubes make up this structure?  Explain how you know.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228601" y="1295400"/>
            <a:ext cx="1828800" cy="1164090"/>
          </a:xfrm>
          <a:prstGeom prst="wedgeRectCallout">
            <a:avLst>
              <a:gd name="adj1" fmla="val 28488"/>
              <a:gd name="adj2" fmla="val -2003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else can you think about this structure?  Is there another way to see it?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228601" y="2286000"/>
            <a:ext cx="1828800" cy="1164090"/>
          </a:xfrm>
          <a:prstGeom prst="wedgeRectCallout">
            <a:avLst>
              <a:gd name="adj1" fmla="val 11983"/>
              <a:gd name="adj2" fmla="val -171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Are there even more ways you can picture or think about this structure?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11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>
          <a:xfrm>
            <a:off x="228600" y="41148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It’s time to reveal the answer.  Let’s find out the total number of unit cubes.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4" name="Rectangular Callout 133"/>
          <p:cNvSpPr/>
          <p:nvPr/>
        </p:nvSpPr>
        <p:spPr>
          <a:xfrm>
            <a:off x="228600" y="32004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You may have seen some groups like these: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581400" y="1136196"/>
            <a:ext cx="1981200" cy="1988004"/>
            <a:chOff x="5715000" y="4488996"/>
            <a:chExt cx="1981200" cy="1988004"/>
          </a:xfrm>
        </p:grpSpPr>
        <p:sp>
          <p:nvSpPr>
            <p:cNvPr id="37" name="Cube 36"/>
            <p:cNvSpPr/>
            <p:nvPr/>
          </p:nvSpPr>
          <p:spPr>
            <a:xfrm>
              <a:off x="6629400" y="586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ube 37"/>
            <p:cNvSpPr/>
            <p:nvPr/>
          </p:nvSpPr>
          <p:spPr>
            <a:xfrm>
              <a:off x="7079796" y="586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ube 38"/>
            <p:cNvSpPr/>
            <p:nvPr/>
          </p:nvSpPr>
          <p:spPr>
            <a:xfrm>
              <a:off x="6629400" y="540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ube 39"/>
            <p:cNvSpPr/>
            <p:nvPr/>
          </p:nvSpPr>
          <p:spPr>
            <a:xfrm>
              <a:off x="7079796" y="540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Cube 40"/>
            <p:cNvSpPr/>
            <p:nvPr/>
          </p:nvSpPr>
          <p:spPr>
            <a:xfrm>
              <a:off x="5715000" y="494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Cube 41"/>
            <p:cNvSpPr/>
            <p:nvPr/>
          </p:nvSpPr>
          <p:spPr>
            <a:xfrm>
              <a:off x="6172200" y="494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Cube 42"/>
            <p:cNvSpPr/>
            <p:nvPr/>
          </p:nvSpPr>
          <p:spPr>
            <a:xfrm>
              <a:off x="6629400" y="494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Cube 43"/>
            <p:cNvSpPr/>
            <p:nvPr/>
          </p:nvSpPr>
          <p:spPr>
            <a:xfrm>
              <a:off x="7079796" y="494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ube 44"/>
            <p:cNvSpPr/>
            <p:nvPr/>
          </p:nvSpPr>
          <p:spPr>
            <a:xfrm>
              <a:off x="5715000" y="448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Cube 45"/>
            <p:cNvSpPr/>
            <p:nvPr/>
          </p:nvSpPr>
          <p:spPr>
            <a:xfrm>
              <a:off x="6172200" y="448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Cube 46"/>
            <p:cNvSpPr/>
            <p:nvPr/>
          </p:nvSpPr>
          <p:spPr>
            <a:xfrm>
              <a:off x="6629400" y="448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581400" y="1143000"/>
            <a:ext cx="1981200" cy="1988004"/>
            <a:chOff x="5715000" y="4488996"/>
            <a:chExt cx="1981200" cy="1988004"/>
          </a:xfrm>
        </p:grpSpPr>
        <p:sp>
          <p:nvSpPr>
            <p:cNvPr id="93" name="Cube 92"/>
            <p:cNvSpPr/>
            <p:nvPr/>
          </p:nvSpPr>
          <p:spPr>
            <a:xfrm>
              <a:off x="6629400" y="58605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Cube 93"/>
            <p:cNvSpPr/>
            <p:nvPr/>
          </p:nvSpPr>
          <p:spPr>
            <a:xfrm>
              <a:off x="7079796" y="586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Cube 94"/>
            <p:cNvSpPr/>
            <p:nvPr/>
          </p:nvSpPr>
          <p:spPr>
            <a:xfrm>
              <a:off x="6629400" y="54033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Cube 95"/>
            <p:cNvSpPr/>
            <p:nvPr/>
          </p:nvSpPr>
          <p:spPr>
            <a:xfrm>
              <a:off x="7079796" y="540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Cube 96"/>
            <p:cNvSpPr/>
            <p:nvPr/>
          </p:nvSpPr>
          <p:spPr>
            <a:xfrm>
              <a:off x="5715000" y="4946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Cube 97"/>
            <p:cNvSpPr/>
            <p:nvPr/>
          </p:nvSpPr>
          <p:spPr>
            <a:xfrm>
              <a:off x="6172200" y="4946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6629400" y="4946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7079796" y="494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5715000" y="448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6172200" y="448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6629400" y="448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3581400" y="1143000"/>
            <a:ext cx="1981200" cy="1988004"/>
            <a:chOff x="5715000" y="4488996"/>
            <a:chExt cx="1981200" cy="1988004"/>
          </a:xfrm>
        </p:grpSpPr>
        <p:sp>
          <p:nvSpPr>
            <p:cNvPr id="117" name="Cube 116"/>
            <p:cNvSpPr/>
            <p:nvPr/>
          </p:nvSpPr>
          <p:spPr>
            <a:xfrm>
              <a:off x="6629400" y="586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7079796" y="586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6629400" y="540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Cube 130"/>
            <p:cNvSpPr/>
            <p:nvPr/>
          </p:nvSpPr>
          <p:spPr>
            <a:xfrm>
              <a:off x="7079796" y="540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Cube 131"/>
            <p:cNvSpPr/>
            <p:nvPr/>
          </p:nvSpPr>
          <p:spPr>
            <a:xfrm>
              <a:off x="5715000" y="494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Cube 132"/>
            <p:cNvSpPr/>
            <p:nvPr/>
          </p:nvSpPr>
          <p:spPr>
            <a:xfrm>
              <a:off x="6172200" y="494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Cube 136"/>
            <p:cNvSpPr/>
            <p:nvPr/>
          </p:nvSpPr>
          <p:spPr>
            <a:xfrm>
              <a:off x="6629400" y="4946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Cube 137"/>
            <p:cNvSpPr/>
            <p:nvPr/>
          </p:nvSpPr>
          <p:spPr>
            <a:xfrm>
              <a:off x="7079796" y="4946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Cube 138"/>
            <p:cNvSpPr/>
            <p:nvPr/>
          </p:nvSpPr>
          <p:spPr>
            <a:xfrm>
              <a:off x="5715000" y="448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Cube 139"/>
            <p:cNvSpPr/>
            <p:nvPr/>
          </p:nvSpPr>
          <p:spPr>
            <a:xfrm>
              <a:off x="6172200" y="448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Cube 140"/>
            <p:cNvSpPr/>
            <p:nvPr/>
          </p:nvSpPr>
          <p:spPr>
            <a:xfrm>
              <a:off x="6629400" y="4488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3581400" y="1136196"/>
            <a:ext cx="1981200" cy="1988004"/>
            <a:chOff x="5715000" y="4488996"/>
            <a:chExt cx="1981200" cy="1988004"/>
          </a:xfrm>
        </p:grpSpPr>
        <p:sp>
          <p:nvSpPr>
            <p:cNvPr id="143" name="Cube 142"/>
            <p:cNvSpPr/>
            <p:nvPr/>
          </p:nvSpPr>
          <p:spPr>
            <a:xfrm>
              <a:off x="6629400" y="586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7079796" y="58605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ube 144"/>
            <p:cNvSpPr/>
            <p:nvPr/>
          </p:nvSpPr>
          <p:spPr>
            <a:xfrm>
              <a:off x="6629400" y="540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ube 145"/>
            <p:cNvSpPr/>
            <p:nvPr/>
          </p:nvSpPr>
          <p:spPr>
            <a:xfrm>
              <a:off x="7079796" y="54033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ube 146"/>
            <p:cNvSpPr/>
            <p:nvPr/>
          </p:nvSpPr>
          <p:spPr>
            <a:xfrm>
              <a:off x="5715000" y="4946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6172200" y="4946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ube 148"/>
            <p:cNvSpPr/>
            <p:nvPr/>
          </p:nvSpPr>
          <p:spPr>
            <a:xfrm>
              <a:off x="6629400" y="494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ube 149"/>
            <p:cNvSpPr/>
            <p:nvPr/>
          </p:nvSpPr>
          <p:spPr>
            <a:xfrm>
              <a:off x="7079796" y="49461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ube 150"/>
            <p:cNvSpPr/>
            <p:nvPr/>
          </p:nvSpPr>
          <p:spPr>
            <a:xfrm>
              <a:off x="5715000" y="4488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6172200" y="4488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6629400" y="448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9389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62" grpId="0" animBg="1"/>
      <p:bldP spid="63" grpId="0" animBg="1"/>
      <p:bldP spid="63" grpId="1" animBg="1"/>
      <p:bldP spid="64" grpId="0" animBg="1"/>
      <p:bldP spid="1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12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5" name="Rectangular Callout 164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14" name="Group 113"/>
          <p:cNvGrpSpPr/>
          <p:nvPr/>
        </p:nvGrpSpPr>
        <p:grpSpPr>
          <a:xfrm>
            <a:off x="3581400" y="1136196"/>
            <a:ext cx="1981200" cy="1988004"/>
            <a:chOff x="914400" y="755196"/>
            <a:chExt cx="1981200" cy="1988004"/>
          </a:xfrm>
        </p:grpSpPr>
        <p:sp>
          <p:nvSpPr>
            <p:cNvPr id="115" name="Cube 114"/>
            <p:cNvSpPr/>
            <p:nvPr/>
          </p:nvSpPr>
          <p:spPr>
            <a:xfrm>
              <a:off x="1371600" y="2126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1828800" y="2126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914400" y="1669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1371600" y="1669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Cube 118"/>
            <p:cNvSpPr/>
            <p:nvPr/>
          </p:nvSpPr>
          <p:spPr>
            <a:xfrm>
              <a:off x="1828800" y="1669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Cube 119"/>
            <p:cNvSpPr/>
            <p:nvPr/>
          </p:nvSpPr>
          <p:spPr>
            <a:xfrm>
              <a:off x="2279196" y="1669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Cube 120"/>
            <p:cNvSpPr/>
            <p:nvPr/>
          </p:nvSpPr>
          <p:spPr>
            <a:xfrm>
              <a:off x="914400" y="1212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1371600" y="1212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1828800" y="1212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2279196" y="1212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1371600" y="755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1828800" y="755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533400" y="4644798"/>
            <a:ext cx="1674053" cy="1679802"/>
            <a:chOff x="914400" y="755196"/>
            <a:chExt cx="1981200" cy="1988004"/>
          </a:xfrm>
          <a:solidFill>
            <a:schemeClr val="bg1"/>
          </a:solidFill>
        </p:grpSpPr>
        <p:sp>
          <p:nvSpPr>
            <p:cNvPr id="128" name="Cube 127"/>
            <p:cNvSpPr/>
            <p:nvPr/>
          </p:nvSpPr>
          <p:spPr>
            <a:xfrm>
              <a:off x="1371600" y="2126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1828800" y="2126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914400" y="1669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ube 141"/>
            <p:cNvSpPr/>
            <p:nvPr/>
          </p:nvSpPr>
          <p:spPr>
            <a:xfrm>
              <a:off x="1371600" y="1669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1828800" y="1669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2279196" y="1669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ube 144"/>
            <p:cNvSpPr/>
            <p:nvPr/>
          </p:nvSpPr>
          <p:spPr>
            <a:xfrm>
              <a:off x="914400" y="1212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ube 145"/>
            <p:cNvSpPr/>
            <p:nvPr/>
          </p:nvSpPr>
          <p:spPr>
            <a:xfrm>
              <a:off x="1371600" y="1212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ube 146"/>
            <p:cNvSpPr/>
            <p:nvPr/>
          </p:nvSpPr>
          <p:spPr>
            <a:xfrm>
              <a:off x="1828800" y="1212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2279196" y="1212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ube 148"/>
            <p:cNvSpPr/>
            <p:nvPr/>
          </p:nvSpPr>
          <p:spPr>
            <a:xfrm>
              <a:off x="1371600" y="755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ube 149"/>
            <p:cNvSpPr/>
            <p:nvPr/>
          </p:nvSpPr>
          <p:spPr>
            <a:xfrm>
              <a:off x="1828800" y="755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2669347" y="4644798"/>
            <a:ext cx="1674053" cy="1679802"/>
            <a:chOff x="914400" y="755196"/>
            <a:chExt cx="1981200" cy="1988004"/>
          </a:xfrm>
          <a:solidFill>
            <a:schemeClr val="bg1"/>
          </a:solidFill>
        </p:grpSpPr>
        <p:sp>
          <p:nvSpPr>
            <p:cNvPr id="152" name="Cube 151"/>
            <p:cNvSpPr/>
            <p:nvPr/>
          </p:nvSpPr>
          <p:spPr>
            <a:xfrm>
              <a:off x="1371600" y="2126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1828800" y="2126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914400" y="1669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1371600" y="1669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ube 155"/>
            <p:cNvSpPr/>
            <p:nvPr/>
          </p:nvSpPr>
          <p:spPr>
            <a:xfrm>
              <a:off x="1828800" y="1669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2279196" y="1669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914400" y="1212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1371600" y="1212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1828800" y="1212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2279196" y="1212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1371600" y="755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1828800" y="755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4802947" y="4648200"/>
            <a:ext cx="1674053" cy="1679802"/>
            <a:chOff x="914400" y="755196"/>
            <a:chExt cx="1981200" cy="1988004"/>
          </a:xfrm>
          <a:solidFill>
            <a:schemeClr val="bg1"/>
          </a:solidFill>
        </p:grpSpPr>
        <p:sp>
          <p:nvSpPr>
            <p:cNvPr id="213" name="Cube 212"/>
            <p:cNvSpPr/>
            <p:nvPr/>
          </p:nvSpPr>
          <p:spPr>
            <a:xfrm>
              <a:off x="1371600" y="2126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1828800" y="2126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914400" y="1669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1371600" y="1669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1828800" y="1669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2279196" y="1669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914400" y="1212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1371600" y="1212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1828800" y="1212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2279196" y="1212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1371600" y="755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1828800" y="755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6936547" y="4648200"/>
            <a:ext cx="1674053" cy="1679802"/>
            <a:chOff x="914400" y="755196"/>
            <a:chExt cx="1981200" cy="1988004"/>
          </a:xfrm>
          <a:solidFill>
            <a:schemeClr val="bg1"/>
          </a:solidFill>
        </p:grpSpPr>
        <p:sp>
          <p:nvSpPr>
            <p:cNvPr id="226" name="Cube 225"/>
            <p:cNvSpPr/>
            <p:nvPr/>
          </p:nvSpPr>
          <p:spPr>
            <a:xfrm>
              <a:off x="1371600" y="2126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1828800" y="2126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914400" y="1669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1371600" y="1669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1828800" y="1669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2279196" y="1669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914400" y="1212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Cube 232"/>
            <p:cNvSpPr/>
            <p:nvPr/>
          </p:nvSpPr>
          <p:spPr>
            <a:xfrm>
              <a:off x="1371600" y="1212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ube 233"/>
            <p:cNvSpPr/>
            <p:nvPr/>
          </p:nvSpPr>
          <p:spPr>
            <a:xfrm>
              <a:off x="1828800" y="1212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2279196" y="1212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1371600" y="755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Cube 236"/>
            <p:cNvSpPr/>
            <p:nvPr/>
          </p:nvSpPr>
          <p:spPr>
            <a:xfrm>
              <a:off x="1828800" y="755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6327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24" grpId="0" animBg="1"/>
      <p:bldP spid="24" grpId="1" animBg="1"/>
      <p:bldP spid="165" grpId="0" animBg="1"/>
      <p:bldP spid="16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3544661" y="3588204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11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544661" y="3589502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3" name="Rectangular Callout 92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3352800" y="1593396"/>
            <a:ext cx="2438400" cy="1530804"/>
            <a:chOff x="5410200" y="1288596"/>
            <a:chExt cx="2438400" cy="1530804"/>
          </a:xfrm>
        </p:grpSpPr>
        <p:sp>
          <p:nvSpPr>
            <p:cNvPr id="98" name="Cube 97"/>
            <p:cNvSpPr/>
            <p:nvPr/>
          </p:nvSpPr>
          <p:spPr>
            <a:xfrm>
              <a:off x="5410200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5867400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6774996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7232196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5410200" y="174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7232196" y="174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5410200" y="1288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5867400" y="1288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6324600" y="1288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6774996" y="1288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7232196" y="1288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490931" y="5201074"/>
            <a:ext cx="1795069" cy="1126927"/>
            <a:chOff x="5410200" y="1288596"/>
            <a:chExt cx="2438400" cy="1530804"/>
          </a:xfrm>
          <a:solidFill>
            <a:schemeClr val="bg1"/>
          </a:solidFill>
        </p:grpSpPr>
        <p:sp>
          <p:nvSpPr>
            <p:cNvPr id="125" name="Cube 124"/>
            <p:cNvSpPr/>
            <p:nvPr/>
          </p:nvSpPr>
          <p:spPr>
            <a:xfrm>
              <a:off x="5410200" y="2202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5867400" y="2202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6774996" y="2202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7232196" y="2202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5410200" y="174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7232196" y="174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5410200" y="128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5867400" y="128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6324600" y="128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6774996" y="128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7232196" y="128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2624531" y="5201074"/>
            <a:ext cx="1795069" cy="1126927"/>
            <a:chOff x="5410200" y="1288596"/>
            <a:chExt cx="2438400" cy="1530804"/>
          </a:xfrm>
          <a:solidFill>
            <a:schemeClr val="bg1"/>
          </a:solidFill>
        </p:grpSpPr>
        <p:sp>
          <p:nvSpPr>
            <p:cNvPr id="175" name="Cube 174"/>
            <p:cNvSpPr/>
            <p:nvPr/>
          </p:nvSpPr>
          <p:spPr>
            <a:xfrm>
              <a:off x="5410200" y="2202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5867400" y="2202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6774996" y="2202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7232196" y="2202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5410200" y="174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7232196" y="174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5410200" y="128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5867400" y="128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6324600" y="128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6774996" y="128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7232196" y="128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4758131" y="5197672"/>
            <a:ext cx="1795069" cy="1126927"/>
            <a:chOff x="5410200" y="1288596"/>
            <a:chExt cx="2438400" cy="1530804"/>
          </a:xfrm>
          <a:solidFill>
            <a:schemeClr val="bg1"/>
          </a:solidFill>
        </p:grpSpPr>
        <p:sp>
          <p:nvSpPr>
            <p:cNvPr id="187" name="Cube 186"/>
            <p:cNvSpPr/>
            <p:nvPr/>
          </p:nvSpPr>
          <p:spPr>
            <a:xfrm>
              <a:off x="5410200" y="2202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5867400" y="2202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6774996" y="2202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7232196" y="2202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5410200" y="174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7232196" y="174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5410200" y="128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5867400" y="128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6324600" y="128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6774996" y="128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7232196" y="128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6891731" y="5197672"/>
            <a:ext cx="1795069" cy="1126927"/>
            <a:chOff x="5410200" y="1288596"/>
            <a:chExt cx="2438400" cy="1530804"/>
          </a:xfrm>
          <a:solidFill>
            <a:schemeClr val="bg1"/>
          </a:solidFill>
        </p:grpSpPr>
        <p:sp>
          <p:nvSpPr>
            <p:cNvPr id="199" name="Cube 198"/>
            <p:cNvSpPr/>
            <p:nvPr/>
          </p:nvSpPr>
          <p:spPr>
            <a:xfrm>
              <a:off x="5410200" y="2202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5867400" y="2202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6774996" y="2202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7232196" y="2202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5410200" y="174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7232196" y="174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5410200" y="128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5867400" y="128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6324600" y="128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ube 207"/>
            <p:cNvSpPr/>
            <p:nvPr/>
          </p:nvSpPr>
          <p:spPr>
            <a:xfrm>
              <a:off x="6774996" y="128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7232196" y="128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0857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1" grpId="1" animBg="1"/>
      <p:bldP spid="93" grpId="0" animBg="1"/>
      <p:bldP spid="9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Steve Wyborney\Desktop\Maz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316" y="5474471"/>
            <a:ext cx="1235105" cy="92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teve Wyborney\Desktop\tiled area pic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6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20057" y="6400800"/>
            <a:ext cx="13997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Tiled Area Questions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659813" y="64008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028" name="Picture 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084" y="5486400"/>
            <a:ext cx="1219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081741" y="6400800"/>
            <a:ext cx="1366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The Animated</a:t>
            </a:r>
            <a:endParaRPr lang="en-US" sz="1100" b="1" dirty="0">
              <a:hlinkClick r:id="rId6"/>
            </a:endParaRPr>
          </a:p>
          <a:p>
            <a:pPr algn="ctr"/>
            <a:r>
              <a:rPr lang="en-US" sz="1100" b="1" dirty="0" smtClean="0">
                <a:hlinkClick r:id="rId6"/>
              </a:rPr>
              <a:t>Multiplication Table</a:t>
            </a:r>
            <a:endParaRPr lang="en-US" sz="1100" b="1" dirty="0"/>
          </a:p>
        </p:txBody>
      </p:sp>
      <p:pic>
        <p:nvPicPr>
          <p:cNvPr id="1026" name="Picture 2" descr="C:\Users\Steve Wyborney\Desktop\Presentation1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524" y="2378531"/>
            <a:ext cx="2285531" cy="171414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7495" y="0"/>
            <a:ext cx="5849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/>
              <a:t>Cube Conversations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23205" y="1107996"/>
            <a:ext cx="26334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/>
              <a:t>Set </a:t>
            </a:r>
            <a:r>
              <a:rPr lang="en-US" sz="4400" b="1" i="1" dirty="0" smtClean="0"/>
              <a:t>8 of </a:t>
            </a:r>
            <a:r>
              <a:rPr lang="en-US" sz="4400" b="1" i="1" dirty="0" smtClean="0"/>
              <a:t>80</a:t>
            </a:r>
            <a:endParaRPr lang="en-US" sz="4400" b="1" i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10"/>
          </p:cNvPr>
          <p:cNvSpPr txBox="1"/>
          <p:nvPr/>
        </p:nvSpPr>
        <p:spPr>
          <a:xfrm>
            <a:off x="381000" y="6389013"/>
            <a:ext cx="1217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10"/>
              </a:rPr>
              <a:t>50 Splat! Lessons 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8144" y="3059668"/>
            <a:ext cx="569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>
                <a:hlinkClick r:id="rId8"/>
              </a:rPr>
              <a:t>here</a:t>
            </a:r>
            <a:r>
              <a:rPr lang="en-US" sz="1400" b="1" dirty="0"/>
              <a:t> (or on the image) to download more “Cube Conversations” sets.</a:t>
            </a:r>
          </a:p>
        </p:txBody>
      </p:sp>
      <p:pic>
        <p:nvPicPr>
          <p:cNvPr id="20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905000" y="6424136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pic>
        <p:nvPicPr>
          <p:cNvPr id="22" name="Picture 4" descr="C:\Users\Steve Wyborney\Desktop\Nested Splat Blog Level Images\Slide2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335" y="5486035"/>
            <a:ext cx="1219686" cy="914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352800" y="6427113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35 Nested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029200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98831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2" grpId="0"/>
      <p:bldP spid="33" grpId="0"/>
      <p:bldP spid="3" grpId="0"/>
      <p:bldP spid="4" grpId="0"/>
      <p:bldP spid="21" grpId="0"/>
      <p:bldP spid="23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197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3</cp:revision>
  <dcterms:created xsi:type="dcterms:W3CDTF">2017-12-29T22:38:45Z</dcterms:created>
  <dcterms:modified xsi:type="dcterms:W3CDTF">2017-12-29T22:54:10Z</dcterms:modified>
</cp:coreProperties>
</file>