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30" r:id="rId5"/>
    <p:sldId id="3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19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37" name="Cube 3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07" name="Cube 10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41" name="Cube 140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61" name="Cube 160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58674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67749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3246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324600" y="831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24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352800" y="678996"/>
            <a:ext cx="2438400" cy="2445204"/>
            <a:chOff x="838200" y="381000"/>
            <a:chExt cx="2438400" cy="2445204"/>
          </a:xfrm>
        </p:grpSpPr>
        <p:sp>
          <p:nvSpPr>
            <p:cNvPr id="104" name="Cube 103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2954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2954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2029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57200" y="4495800"/>
            <a:ext cx="1823711" cy="1828800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119" name="Cube 118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295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295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2202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590800" y="4495800"/>
            <a:ext cx="1823711" cy="1828800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145" name="Cube 144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295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295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202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729489" y="4495800"/>
            <a:ext cx="1823711" cy="1828800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160" name="Cube 159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295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295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02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863089" y="4495800"/>
            <a:ext cx="1823711" cy="1828800"/>
            <a:chOff x="838200" y="381000"/>
            <a:chExt cx="2438400" cy="2445204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12954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7526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2029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2954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7526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2029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2954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029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2954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2029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8382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2954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029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660196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607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352800" y="678996"/>
            <a:ext cx="2438400" cy="2445204"/>
            <a:chOff x="914400" y="3872592"/>
            <a:chExt cx="2438400" cy="2445204"/>
          </a:xfrm>
        </p:grpSpPr>
        <p:sp>
          <p:nvSpPr>
            <p:cNvPr id="99" name="Cube 98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2791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22791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27363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3716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33400" y="4583265"/>
            <a:ext cx="1736489" cy="1741335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130" name="Cube 129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279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2279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7363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371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667000" y="4583265"/>
            <a:ext cx="1736489" cy="1741335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200" name="Cube 199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279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2279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7363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371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4800600" y="4583265"/>
            <a:ext cx="1736489" cy="1741335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216" name="Cube 215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79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279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7363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1371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6934200" y="4583265"/>
            <a:ext cx="1736489" cy="1741335"/>
            <a:chOff x="914400" y="3872592"/>
            <a:chExt cx="2438400" cy="2445204"/>
          </a:xfrm>
          <a:solidFill>
            <a:schemeClr val="bg1"/>
          </a:solidFill>
        </p:grpSpPr>
        <p:sp>
          <p:nvSpPr>
            <p:cNvPr id="254" name="Cube 253"/>
            <p:cNvSpPr/>
            <p:nvPr/>
          </p:nvSpPr>
          <p:spPr>
            <a:xfrm>
              <a:off x="18288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279196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2791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736396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9144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7363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9144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3716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3716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8288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587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14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9258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2017-12-31T15:07:22Z</dcterms:modified>
</cp:coreProperties>
</file>