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05" r:id="rId4"/>
    <p:sldId id="30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1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4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5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0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2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4669-2123-4B8A-842D-1AF1F8A39843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EF9E-6B9D-4327-A248-20893D0A8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2609" y="2461429"/>
            <a:ext cx="7098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1:  “Single Layer Structures, Part A”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81400" y="678996"/>
            <a:ext cx="1981200" cy="2445204"/>
            <a:chOff x="6026604" y="457200"/>
            <a:chExt cx="1981200" cy="2445204"/>
          </a:xfrm>
        </p:grpSpPr>
        <p:sp>
          <p:nvSpPr>
            <p:cNvPr id="37" name="Cube 36"/>
            <p:cNvSpPr/>
            <p:nvPr/>
          </p:nvSpPr>
          <p:spPr>
            <a:xfrm>
              <a:off x="6026604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6483804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6026604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6483804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6483804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6941004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6941004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73914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6941004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73914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581400" y="678996"/>
            <a:ext cx="1981200" cy="2445204"/>
            <a:chOff x="6026604" y="457200"/>
            <a:chExt cx="1981200" cy="2445204"/>
          </a:xfrm>
        </p:grpSpPr>
        <p:sp>
          <p:nvSpPr>
            <p:cNvPr id="93" name="Cube 92"/>
            <p:cNvSpPr/>
            <p:nvPr/>
          </p:nvSpPr>
          <p:spPr>
            <a:xfrm>
              <a:off x="6026604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6483804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6026604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6483804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6483804" y="1371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6941004" y="1371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941004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73914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6941004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73914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581400" y="678996"/>
            <a:ext cx="1981200" cy="2445204"/>
            <a:chOff x="6026604" y="457200"/>
            <a:chExt cx="1981200" cy="2445204"/>
          </a:xfrm>
        </p:grpSpPr>
        <p:sp>
          <p:nvSpPr>
            <p:cNvPr id="104" name="Cube 103"/>
            <p:cNvSpPr/>
            <p:nvPr/>
          </p:nvSpPr>
          <p:spPr>
            <a:xfrm>
              <a:off x="6026604" y="2286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483804" y="2286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026604" y="1828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6483804" y="18288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6483804" y="1371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6941004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6941004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73914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6941004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73914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581400" y="678996"/>
            <a:ext cx="1981200" cy="2445204"/>
            <a:chOff x="6026604" y="457200"/>
            <a:chExt cx="1981200" cy="2445204"/>
          </a:xfrm>
        </p:grpSpPr>
        <p:sp>
          <p:nvSpPr>
            <p:cNvPr id="115" name="Cube 114"/>
            <p:cNvSpPr/>
            <p:nvPr/>
          </p:nvSpPr>
          <p:spPr>
            <a:xfrm>
              <a:off x="6026604" y="2286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483804" y="2286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6026604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6483804" y="18288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483804" y="13716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6941004" y="13716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6941004" y="914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73914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6941004" y="457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73914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849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581400" y="1136196"/>
            <a:ext cx="1981200" cy="1988004"/>
            <a:chOff x="1371600" y="3872592"/>
            <a:chExt cx="1981200" cy="1988004"/>
          </a:xfrm>
        </p:grpSpPr>
        <p:sp>
          <p:nvSpPr>
            <p:cNvPr id="103" name="Cube 102"/>
            <p:cNvSpPr/>
            <p:nvPr/>
          </p:nvSpPr>
          <p:spPr>
            <a:xfrm>
              <a:off x="13716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2791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609600" y="4793796"/>
            <a:ext cx="1525565" cy="1530804"/>
            <a:chOff x="1371600" y="3872592"/>
            <a:chExt cx="1981200" cy="1988004"/>
          </a:xfrm>
          <a:solidFill>
            <a:schemeClr val="bg1"/>
          </a:solidFill>
        </p:grpSpPr>
        <p:sp>
          <p:nvSpPr>
            <p:cNvPr id="129" name="Cube 128"/>
            <p:cNvSpPr/>
            <p:nvPr/>
          </p:nvSpPr>
          <p:spPr>
            <a:xfrm>
              <a:off x="1371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2279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743200" y="4800600"/>
            <a:ext cx="1525565" cy="1530804"/>
            <a:chOff x="1371600" y="3872592"/>
            <a:chExt cx="1981200" cy="1988004"/>
          </a:xfrm>
          <a:solidFill>
            <a:schemeClr val="bg1"/>
          </a:solidFill>
        </p:grpSpPr>
        <p:sp>
          <p:nvSpPr>
            <p:cNvPr id="151" name="Cube 150"/>
            <p:cNvSpPr/>
            <p:nvPr/>
          </p:nvSpPr>
          <p:spPr>
            <a:xfrm>
              <a:off x="1371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279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4876800" y="4800600"/>
            <a:ext cx="1525565" cy="1530804"/>
            <a:chOff x="1371600" y="3872592"/>
            <a:chExt cx="1981200" cy="1988004"/>
          </a:xfrm>
          <a:solidFill>
            <a:schemeClr val="bg1"/>
          </a:solidFill>
        </p:grpSpPr>
        <p:sp>
          <p:nvSpPr>
            <p:cNvPr id="162" name="Cube 161"/>
            <p:cNvSpPr/>
            <p:nvPr/>
          </p:nvSpPr>
          <p:spPr>
            <a:xfrm>
              <a:off x="1371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279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7008835" y="4800600"/>
            <a:ext cx="1525565" cy="1530804"/>
            <a:chOff x="1371600" y="3872592"/>
            <a:chExt cx="1981200" cy="1988004"/>
          </a:xfrm>
          <a:solidFill>
            <a:schemeClr val="bg1"/>
          </a:solidFill>
        </p:grpSpPr>
        <p:sp>
          <p:nvSpPr>
            <p:cNvPr id="221" name="Cube 220"/>
            <p:cNvSpPr/>
            <p:nvPr/>
          </p:nvSpPr>
          <p:spPr>
            <a:xfrm>
              <a:off x="13716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828800" y="5244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13716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828800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279196" y="4786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828800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2791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2736396" y="4329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2791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2736396" y="3872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943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8204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14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8204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352800" y="1136196"/>
            <a:ext cx="2438400" cy="1988004"/>
            <a:chOff x="5410200" y="3879396"/>
            <a:chExt cx="2438400" cy="1988004"/>
          </a:xfrm>
        </p:grpSpPr>
        <p:sp>
          <p:nvSpPr>
            <p:cNvPr id="98" name="Cube 97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33400" y="4962286"/>
            <a:ext cx="1670956" cy="1362314"/>
            <a:chOff x="5410200" y="3879396"/>
            <a:chExt cx="2438400" cy="1988004"/>
          </a:xfrm>
          <a:solidFill>
            <a:schemeClr val="bg1"/>
          </a:solidFill>
        </p:grpSpPr>
        <p:sp>
          <p:nvSpPr>
            <p:cNvPr id="128" name="Cube 127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672444" y="4962286"/>
            <a:ext cx="1670956" cy="1362314"/>
            <a:chOff x="5410200" y="3879396"/>
            <a:chExt cx="2438400" cy="1988004"/>
          </a:xfrm>
          <a:solidFill>
            <a:schemeClr val="bg1"/>
          </a:solidFill>
        </p:grpSpPr>
        <p:sp>
          <p:nvSpPr>
            <p:cNvPr id="181" name="Cube 180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806044" y="4962286"/>
            <a:ext cx="1670956" cy="1362314"/>
            <a:chOff x="5410200" y="3879396"/>
            <a:chExt cx="2438400" cy="1988004"/>
          </a:xfrm>
          <a:solidFill>
            <a:schemeClr val="bg1"/>
          </a:solidFill>
        </p:grpSpPr>
        <p:sp>
          <p:nvSpPr>
            <p:cNvPr id="196" name="Cube 195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6939644" y="4962286"/>
            <a:ext cx="1670956" cy="1362314"/>
            <a:chOff x="5410200" y="3879396"/>
            <a:chExt cx="2438400" cy="1988004"/>
          </a:xfrm>
          <a:solidFill>
            <a:schemeClr val="bg1"/>
          </a:solidFill>
        </p:grpSpPr>
        <p:sp>
          <p:nvSpPr>
            <p:cNvPr id="211" name="Cube 210"/>
            <p:cNvSpPr/>
            <p:nvPr/>
          </p:nvSpPr>
          <p:spPr>
            <a:xfrm>
              <a:off x="54102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8674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6324600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7232196" y="5250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4102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324600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232196" y="4793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54102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324600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232196" y="433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4102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324600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7749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232196" y="3879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821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38" y="1107996"/>
            <a:ext cx="29187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10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3467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</cp:revision>
  <dcterms:created xsi:type="dcterms:W3CDTF">2017-12-29T22:38:45Z</dcterms:created>
  <dcterms:modified xsi:type="dcterms:W3CDTF">2017-12-29T22:56:03Z</dcterms:modified>
</cp:coreProperties>
</file>