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2" r:id="rId2"/>
    <p:sldId id="653" r:id="rId3"/>
    <p:sldId id="654" r:id="rId4"/>
    <p:sldId id="77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0267" y="2461429"/>
            <a:ext cx="4903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8:  “Giant Structures”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79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2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133600" y="519792"/>
            <a:ext cx="4876800" cy="2604408"/>
            <a:chOff x="762000" y="76200"/>
            <a:chExt cx="4876800" cy="2604408"/>
          </a:xfrm>
        </p:grpSpPr>
        <p:sp>
          <p:nvSpPr>
            <p:cNvPr id="37" name="Cube 36"/>
            <p:cNvSpPr/>
            <p:nvPr/>
          </p:nvSpPr>
          <p:spPr>
            <a:xfrm>
              <a:off x="9144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13716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18288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2279196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9144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13716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27363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2736396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7620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12192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2583996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1676400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2126796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16764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ube 56"/>
            <p:cNvSpPr/>
            <p:nvPr/>
          </p:nvSpPr>
          <p:spPr>
            <a:xfrm>
              <a:off x="21267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ube 57"/>
            <p:cNvSpPr/>
            <p:nvPr/>
          </p:nvSpPr>
          <p:spPr>
            <a:xfrm>
              <a:off x="762000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1219200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2583996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ube 74"/>
            <p:cNvSpPr/>
            <p:nvPr/>
          </p:nvSpPr>
          <p:spPr>
            <a:xfrm>
              <a:off x="2583996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32004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45651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ube 78"/>
            <p:cNvSpPr/>
            <p:nvPr/>
          </p:nvSpPr>
          <p:spPr>
            <a:xfrm>
              <a:off x="50223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ube 79"/>
            <p:cNvSpPr/>
            <p:nvPr/>
          </p:nvSpPr>
          <p:spPr>
            <a:xfrm>
              <a:off x="36576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ube 81"/>
            <p:cNvSpPr/>
            <p:nvPr/>
          </p:nvSpPr>
          <p:spPr>
            <a:xfrm>
              <a:off x="41148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ube 82"/>
            <p:cNvSpPr/>
            <p:nvPr/>
          </p:nvSpPr>
          <p:spPr>
            <a:xfrm>
              <a:off x="36576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41148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32004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45651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50223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32004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30480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4412796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4869996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3505200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3962400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35052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39624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3048000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4412796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4869996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3048000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2133600" y="519792"/>
            <a:ext cx="4876800" cy="2604408"/>
            <a:chOff x="762000" y="76200"/>
            <a:chExt cx="4876800" cy="2604408"/>
          </a:xfrm>
          <a:solidFill>
            <a:srgbClr val="FF0000"/>
          </a:solidFill>
        </p:grpSpPr>
        <p:sp>
          <p:nvSpPr>
            <p:cNvPr id="182" name="Cube 181"/>
            <p:cNvSpPr/>
            <p:nvPr/>
          </p:nvSpPr>
          <p:spPr>
            <a:xfrm>
              <a:off x="914400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1371600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18288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22791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914400" y="533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1371600" y="533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27363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2736396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762000" y="2064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1219200" y="2064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2583996" y="2064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16764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2126796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16764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21267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762000" y="692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1219200" y="692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2583996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2583996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3200400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4565196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5022396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36576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41148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36576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41148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32004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4565196" y="533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5022396" y="533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32004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3048000" y="2064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4412796" y="2064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4869996" y="2064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35052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39624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35052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39624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3048000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4412796" y="692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4869996" y="692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30480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2133600" y="519792"/>
            <a:ext cx="4876800" cy="2604408"/>
            <a:chOff x="762000" y="76200"/>
            <a:chExt cx="4876800" cy="2604408"/>
          </a:xfrm>
        </p:grpSpPr>
        <p:sp>
          <p:nvSpPr>
            <p:cNvPr id="227" name="Cube 226"/>
            <p:cNvSpPr/>
            <p:nvPr/>
          </p:nvSpPr>
          <p:spPr>
            <a:xfrm>
              <a:off x="914400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1371600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18288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2279196" y="1447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9144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13716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27363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2736396" y="76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762000" y="2064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1219200" y="2064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583996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1676400" y="1607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2126796" y="1607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1676400" y="11498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2126796" y="11498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762000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1219200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2583996" y="692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2583996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3200400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4565196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5022396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36576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4114800" y="1447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3657600" y="990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4114800" y="990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3200400" y="533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4565196" y="533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5022396" y="533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3200400" y="76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3048000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4412796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4869996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3505200" y="1607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3962400" y="1607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3505200" y="11498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3962400" y="11498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3048000" y="692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4412796" y="692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4869996" y="692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3048000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2133600" y="519792"/>
            <a:ext cx="4876800" cy="2604408"/>
            <a:chOff x="762000" y="76200"/>
            <a:chExt cx="4876800" cy="2604408"/>
          </a:xfrm>
        </p:grpSpPr>
        <p:sp>
          <p:nvSpPr>
            <p:cNvPr id="272" name="Cube 271"/>
            <p:cNvSpPr/>
            <p:nvPr/>
          </p:nvSpPr>
          <p:spPr>
            <a:xfrm>
              <a:off x="9144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13716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18288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2279196" y="1447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9144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13716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27363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2736396" y="76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7620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12192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2583996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1676400" y="1607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2126796" y="1607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1676400" y="11498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2126796" y="11498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762000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1219200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2583996" y="692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2583996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32004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45651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50223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36576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4114800" y="1447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3657600" y="990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4114800" y="990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3200400" y="533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45651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50223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3200400" y="76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30480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4412796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4869996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3505200" y="1607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3962400" y="1607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3505200" y="11498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3962400" y="11498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3048000" y="692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4412796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4869996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3048000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097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2133600" y="519792"/>
            <a:ext cx="4876800" cy="2604408"/>
            <a:chOff x="762000" y="76200"/>
            <a:chExt cx="4876800" cy="2604408"/>
          </a:xfrm>
        </p:grpSpPr>
        <p:sp>
          <p:nvSpPr>
            <p:cNvPr id="103" name="Cube 102"/>
            <p:cNvSpPr/>
            <p:nvPr/>
          </p:nvSpPr>
          <p:spPr>
            <a:xfrm>
              <a:off x="9144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13716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8288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9144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18288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2279196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2736396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9144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13716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27363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22791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27363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18288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2279196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2736396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7620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12192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16764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2583996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762000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1676400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2583996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7620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12192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16764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25839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2583996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1676400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2126796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2583996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32004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41148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45651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50223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32004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36576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41148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5022396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32004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36576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41148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45651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50223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32004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36576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32004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36576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41148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30480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39624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4412796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4869996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3048000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3962400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4869996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30480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39624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44127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48699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3048000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3048000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3505200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3962400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284560" y="4937434"/>
            <a:ext cx="2597493" cy="1387166"/>
            <a:chOff x="762000" y="76200"/>
            <a:chExt cx="4876800" cy="2604408"/>
          </a:xfrm>
          <a:solidFill>
            <a:schemeClr val="bg1"/>
          </a:solidFill>
        </p:grpSpPr>
        <p:sp>
          <p:nvSpPr>
            <p:cNvPr id="229" name="Cube 228"/>
            <p:cNvSpPr/>
            <p:nvPr/>
          </p:nvSpPr>
          <p:spPr>
            <a:xfrm>
              <a:off x="9144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13716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18288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9144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18288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22791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27363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914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13716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27363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22791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27363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18288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2279196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2736396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7620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12192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16764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2583996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7620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16764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2583996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7620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12192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16764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25839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2583996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16764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2126796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2583996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32004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41148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45651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50223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32004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36576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41148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50223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3200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36576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41148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45651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50223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32004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36576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32004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36576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41148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30480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39624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4412796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4869996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30480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39624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4869996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30480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39624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44127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48699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3048000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30480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35052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39624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3269907" y="4937434"/>
            <a:ext cx="2597493" cy="1387166"/>
            <a:chOff x="762000" y="76200"/>
            <a:chExt cx="4876800" cy="2604408"/>
          </a:xfrm>
          <a:solidFill>
            <a:schemeClr val="bg1"/>
          </a:solidFill>
        </p:grpSpPr>
        <p:sp>
          <p:nvSpPr>
            <p:cNvPr id="296" name="Cube 295"/>
            <p:cNvSpPr/>
            <p:nvPr/>
          </p:nvSpPr>
          <p:spPr>
            <a:xfrm>
              <a:off x="9144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13716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18288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9144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18288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22791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27363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914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13716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27363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22791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27363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18288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2279196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2736396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7620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12192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16764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2583996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7620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16764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2583996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7620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12192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16764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25839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2583996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16764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2126796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2583996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Cube 328"/>
            <p:cNvSpPr/>
            <p:nvPr/>
          </p:nvSpPr>
          <p:spPr>
            <a:xfrm>
              <a:off x="32004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41148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45651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Cube 331"/>
            <p:cNvSpPr/>
            <p:nvPr/>
          </p:nvSpPr>
          <p:spPr>
            <a:xfrm>
              <a:off x="50223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ube 332"/>
            <p:cNvSpPr/>
            <p:nvPr/>
          </p:nvSpPr>
          <p:spPr>
            <a:xfrm>
              <a:off x="32004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Cube 333"/>
            <p:cNvSpPr/>
            <p:nvPr/>
          </p:nvSpPr>
          <p:spPr>
            <a:xfrm>
              <a:off x="36576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Cube 334"/>
            <p:cNvSpPr/>
            <p:nvPr/>
          </p:nvSpPr>
          <p:spPr>
            <a:xfrm>
              <a:off x="41148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Cube 335"/>
            <p:cNvSpPr/>
            <p:nvPr/>
          </p:nvSpPr>
          <p:spPr>
            <a:xfrm>
              <a:off x="50223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Cube 336"/>
            <p:cNvSpPr/>
            <p:nvPr/>
          </p:nvSpPr>
          <p:spPr>
            <a:xfrm>
              <a:off x="3200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Cube 337"/>
            <p:cNvSpPr/>
            <p:nvPr/>
          </p:nvSpPr>
          <p:spPr>
            <a:xfrm>
              <a:off x="36576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Cube 338"/>
            <p:cNvSpPr/>
            <p:nvPr/>
          </p:nvSpPr>
          <p:spPr>
            <a:xfrm>
              <a:off x="41148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Cube 339"/>
            <p:cNvSpPr/>
            <p:nvPr/>
          </p:nvSpPr>
          <p:spPr>
            <a:xfrm>
              <a:off x="45651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Cube 340"/>
            <p:cNvSpPr/>
            <p:nvPr/>
          </p:nvSpPr>
          <p:spPr>
            <a:xfrm>
              <a:off x="50223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Cube 341"/>
            <p:cNvSpPr/>
            <p:nvPr/>
          </p:nvSpPr>
          <p:spPr>
            <a:xfrm>
              <a:off x="32004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36576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32004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36576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41148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30480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Cube 347"/>
            <p:cNvSpPr/>
            <p:nvPr/>
          </p:nvSpPr>
          <p:spPr>
            <a:xfrm>
              <a:off x="39624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Cube 348"/>
            <p:cNvSpPr/>
            <p:nvPr/>
          </p:nvSpPr>
          <p:spPr>
            <a:xfrm>
              <a:off x="4412796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Cube 349"/>
            <p:cNvSpPr/>
            <p:nvPr/>
          </p:nvSpPr>
          <p:spPr>
            <a:xfrm>
              <a:off x="4869996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Cube 350"/>
            <p:cNvSpPr/>
            <p:nvPr/>
          </p:nvSpPr>
          <p:spPr>
            <a:xfrm>
              <a:off x="30480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Cube 351"/>
            <p:cNvSpPr/>
            <p:nvPr/>
          </p:nvSpPr>
          <p:spPr>
            <a:xfrm>
              <a:off x="39624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Cube 352"/>
            <p:cNvSpPr/>
            <p:nvPr/>
          </p:nvSpPr>
          <p:spPr>
            <a:xfrm>
              <a:off x="4869996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ube 353"/>
            <p:cNvSpPr/>
            <p:nvPr/>
          </p:nvSpPr>
          <p:spPr>
            <a:xfrm>
              <a:off x="30480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ube 354"/>
            <p:cNvSpPr/>
            <p:nvPr/>
          </p:nvSpPr>
          <p:spPr>
            <a:xfrm>
              <a:off x="39624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ube 355"/>
            <p:cNvSpPr/>
            <p:nvPr/>
          </p:nvSpPr>
          <p:spPr>
            <a:xfrm>
              <a:off x="44127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Cube 356"/>
            <p:cNvSpPr/>
            <p:nvPr/>
          </p:nvSpPr>
          <p:spPr>
            <a:xfrm>
              <a:off x="48699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Cube 357"/>
            <p:cNvSpPr/>
            <p:nvPr/>
          </p:nvSpPr>
          <p:spPr>
            <a:xfrm>
              <a:off x="3048000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Cube 358"/>
            <p:cNvSpPr/>
            <p:nvPr/>
          </p:nvSpPr>
          <p:spPr>
            <a:xfrm>
              <a:off x="30480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Cube 359"/>
            <p:cNvSpPr/>
            <p:nvPr/>
          </p:nvSpPr>
          <p:spPr>
            <a:xfrm>
              <a:off x="35052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Cube 360"/>
            <p:cNvSpPr/>
            <p:nvPr/>
          </p:nvSpPr>
          <p:spPr>
            <a:xfrm>
              <a:off x="39624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6470307" y="4937434"/>
            <a:ext cx="2597493" cy="1387166"/>
            <a:chOff x="762000" y="76200"/>
            <a:chExt cx="4876800" cy="2604408"/>
          </a:xfrm>
          <a:solidFill>
            <a:schemeClr val="bg1"/>
          </a:solidFill>
        </p:grpSpPr>
        <p:sp>
          <p:nvSpPr>
            <p:cNvPr id="363" name="Cube 362"/>
            <p:cNvSpPr/>
            <p:nvPr/>
          </p:nvSpPr>
          <p:spPr>
            <a:xfrm>
              <a:off x="9144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Cube 363"/>
            <p:cNvSpPr/>
            <p:nvPr/>
          </p:nvSpPr>
          <p:spPr>
            <a:xfrm>
              <a:off x="13716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Cube 364"/>
            <p:cNvSpPr/>
            <p:nvPr/>
          </p:nvSpPr>
          <p:spPr>
            <a:xfrm>
              <a:off x="18288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Cube 365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Cube 366"/>
            <p:cNvSpPr/>
            <p:nvPr/>
          </p:nvSpPr>
          <p:spPr>
            <a:xfrm>
              <a:off x="9144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Cube 367"/>
            <p:cNvSpPr/>
            <p:nvPr/>
          </p:nvSpPr>
          <p:spPr>
            <a:xfrm>
              <a:off x="18288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Cube 368"/>
            <p:cNvSpPr/>
            <p:nvPr/>
          </p:nvSpPr>
          <p:spPr>
            <a:xfrm>
              <a:off x="22791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Cube 369"/>
            <p:cNvSpPr/>
            <p:nvPr/>
          </p:nvSpPr>
          <p:spPr>
            <a:xfrm>
              <a:off x="27363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Cube 370"/>
            <p:cNvSpPr/>
            <p:nvPr/>
          </p:nvSpPr>
          <p:spPr>
            <a:xfrm>
              <a:off x="914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Cube 371"/>
            <p:cNvSpPr/>
            <p:nvPr/>
          </p:nvSpPr>
          <p:spPr>
            <a:xfrm>
              <a:off x="13716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Cube 372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Cube 373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Cube 374"/>
            <p:cNvSpPr/>
            <p:nvPr/>
          </p:nvSpPr>
          <p:spPr>
            <a:xfrm>
              <a:off x="27363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Cube 375"/>
            <p:cNvSpPr/>
            <p:nvPr/>
          </p:nvSpPr>
          <p:spPr>
            <a:xfrm>
              <a:off x="22791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Cube 376"/>
            <p:cNvSpPr/>
            <p:nvPr/>
          </p:nvSpPr>
          <p:spPr>
            <a:xfrm>
              <a:off x="27363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Cube 377"/>
            <p:cNvSpPr/>
            <p:nvPr/>
          </p:nvSpPr>
          <p:spPr>
            <a:xfrm>
              <a:off x="18288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Cube 378"/>
            <p:cNvSpPr/>
            <p:nvPr/>
          </p:nvSpPr>
          <p:spPr>
            <a:xfrm>
              <a:off x="2279196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Cube 379"/>
            <p:cNvSpPr/>
            <p:nvPr/>
          </p:nvSpPr>
          <p:spPr>
            <a:xfrm>
              <a:off x="2736396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Cube 380"/>
            <p:cNvSpPr/>
            <p:nvPr/>
          </p:nvSpPr>
          <p:spPr>
            <a:xfrm>
              <a:off x="7620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Cube 381"/>
            <p:cNvSpPr/>
            <p:nvPr/>
          </p:nvSpPr>
          <p:spPr>
            <a:xfrm>
              <a:off x="12192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Cube 382"/>
            <p:cNvSpPr/>
            <p:nvPr/>
          </p:nvSpPr>
          <p:spPr>
            <a:xfrm>
              <a:off x="16764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Cube 383"/>
            <p:cNvSpPr/>
            <p:nvPr/>
          </p:nvSpPr>
          <p:spPr>
            <a:xfrm>
              <a:off x="2583996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Cube 384"/>
            <p:cNvSpPr/>
            <p:nvPr/>
          </p:nvSpPr>
          <p:spPr>
            <a:xfrm>
              <a:off x="7620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Cube 385"/>
            <p:cNvSpPr/>
            <p:nvPr/>
          </p:nvSpPr>
          <p:spPr>
            <a:xfrm>
              <a:off x="16764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Cube 386"/>
            <p:cNvSpPr/>
            <p:nvPr/>
          </p:nvSpPr>
          <p:spPr>
            <a:xfrm>
              <a:off x="2583996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Cube 387"/>
            <p:cNvSpPr/>
            <p:nvPr/>
          </p:nvSpPr>
          <p:spPr>
            <a:xfrm>
              <a:off x="7620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Cube 388"/>
            <p:cNvSpPr/>
            <p:nvPr/>
          </p:nvSpPr>
          <p:spPr>
            <a:xfrm>
              <a:off x="12192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Cube 389"/>
            <p:cNvSpPr/>
            <p:nvPr/>
          </p:nvSpPr>
          <p:spPr>
            <a:xfrm>
              <a:off x="16764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Cube 390"/>
            <p:cNvSpPr/>
            <p:nvPr/>
          </p:nvSpPr>
          <p:spPr>
            <a:xfrm>
              <a:off x="25839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Cube 391"/>
            <p:cNvSpPr/>
            <p:nvPr/>
          </p:nvSpPr>
          <p:spPr>
            <a:xfrm>
              <a:off x="2583996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Cube 392"/>
            <p:cNvSpPr/>
            <p:nvPr/>
          </p:nvSpPr>
          <p:spPr>
            <a:xfrm>
              <a:off x="16764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Cube 393"/>
            <p:cNvSpPr/>
            <p:nvPr/>
          </p:nvSpPr>
          <p:spPr>
            <a:xfrm>
              <a:off x="2126796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Cube 394"/>
            <p:cNvSpPr/>
            <p:nvPr/>
          </p:nvSpPr>
          <p:spPr>
            <a:xfrm>
              <a:off x="2583996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Cube 395"/>
            <p:cNvSpPr/>
            <p:nvPr/>
          </p:nvSpPr>
          <p:spPr>
            <a:xfrm>
              <a:off x="32004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Cube 396"/>
            <p:cNvSpPr/>
            <p:nvPr/>
          </p:nvSpPr>
          <p:spPr>
            <a:xfrm>
              <a:off x="41148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Cube 397"/>
            <p:cNvSpPr/>
            <p:nvPr/>
          </p:nvSpPr>
          <p:spPr>
            <a:xfrm>
              <a:off x="45651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Cube 398"/>
            <p:cNvSpPr/>
            <p:nvPr/>
          </p:nvSpPr>
          <p:spPr>
            <a:xfrm>
              <a:off x="50223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Cube 399"/>
            <p:cNvSpPr/>
            <p:nvPr/>
          </p:nvSpPr>
          <p:spPr>
            <a:xfrm>
              <a:off x="32004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Cube 400"/>
            <p:cNvSpPr/>
            <p:nvPr/>
          </p:nvSpPr>
          <p:spPr>
            <a:xfrm>
              <a:off x="36576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Cube 401"/>
            <p:cNvSpPr/>
            <p:nvPr/>
          </p:nvSpPr>
          <p:spPr>
            <a:xfrm>
              <a:off x="41148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Cube 402"/>
            <p:cNvSpPr/>
            <p:nvPr/>
          </p:nvSpPr>
          <p:spPr>
            <a:xfrm>
              <a:off x="50223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Cube 403"/>
            <p:cNvSpPr/>
            <p:nvPr/>
          </p:nvSpPr>
          <p:spPr>
            <a:xfrm>
              <a:off x="3200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Cube 404"/>
            <p:cNvSpPr/>
            <p:nvPr/>
          </p:nvSpPr>
          <p:spPr>
            <a:xfrm>
              <a:off x="36576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Cube 405"/>
            <p:cNvSpPr/>
            <p:nvPr/>
          </p:nvSpPr>
          <p:spPr>
            <a:xfrm>
              <a:off x="41148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Cube 406"/>
            <p:cNvSpPr/>
            <p:nvPr/>
          </p:nvSpPr>
          <p:spPr>
            <a:xfrm>
              <a:off x="45651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Cube 407"/>
            <p:cNvSpPr/>
            <p:nvPr/>
          </p:nvSpPr>
          <p:spPr>
            <a:xfrm>
              <a:off x="50223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Cube 408"/>
            <p:cNvSpPr/>
            <p:nvPr/>
          </p:nvSpPr>
          <p:spPr>
            <a:xfrm>
              <a:off x="32004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Cube 409"/>
            <p:cNvSpPr/>
            <p:nvPr/>
          </p:nvSpPr>
          <p:spPr>
            <a:xfrm>
              <a:off x="36576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Cube 410"/>
            <p:cNvSpPr/>
            <p:nvPr/>
          </p:nvSpPr>
          <p:spPr>
            <a:xfrm>
              <a:off x="32004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Cube 411"/>
            <p:cNvSpPr/>
            <p:nvPr/>
          </p:nvSpPr>
          <p:spPr>
            <a:xfrm>
              <a:off x="36576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Cube 412"/>
            <p:cNvSpPr/>
            <p:nvPr/>
          </p:nvSpPr>
          <p:spPr>
            <a:xfrm>
              <a:off x="41148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Cube 413"/>
            <p:cNvSpPr/>
            <p:nvPr/>
          </p:nvSpPr>
          <p:spPr>
            <a:xfrm>
              <a:off x="30480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Cube 414"/>
            <p:cNvSpPr/>
            <p:nvPr/>
          </p:nvSpPr>
          <p:spPr>
            <a:xfrm>
              <a:off x="39624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Cube 415"/>
            <p:cNvSpPr/>
            <p:nvPr/>
          </p:nvSpPr>
          <p:spPr>
            <a:xfrm>
              <a:off x="4412796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Cube 416"/>
            <p:cNvSpPr/>
            <p:nvPr/>
          </p:nvSpPr>
          <p:spPr>
            <a:xfrm>
              <a:off x="4869996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Cube 417"/>
            <p:cNvSpPr/>
            <p:nvPr/>
          </p:nvSpPr>
          <p:spPr>
            <a:xfrm>
              <a:off x="30480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Cube 418"/>
            <p:cNvSpPr/>
            <p:nvPr/>
          </p:nvSpPr>
          <p:spPr>
            <a:xfrm>
              <a:off x="39624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Cube 419"/>
            <p:cNvSpPr/>
            <p:nvPr/>
          </p:nvSpPr>
          <p:spPr>
            <a:xfrm>
              <a:off x="4869996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Cube 420"/>
            <p:cNvSpPr/>
            <p:nvPr/>
          </p:nvSpPr>
          <p:spPr>
            <a:xfrm>
              <a:off x="30480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Cube 421"/>
            <p:cNvSpPr/>
            <p:nvPr/>
          </p:nvSpPr>
          <p:spPr>
            <a:xfrm>
              <a:off x="39624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Cube 422"/>
            <p:cNvSpPr/>
            <p:nvPr/>
          </p:nvSpPr>
          <p:spPr>
            <a:xfrm>
              <a:off x="44127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Cube 423"/>
            <p:cNvSpPr/>
            <p:nvPr/>
          </p:nvSpPr>
          <p:spPr>
            <a:xfrm>
              <a:off x="48699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Cube 424"/>
            <p:cNvSpPr/>
            <p:nvPr/>
          </p:nvSpPr>
          <p:spPr>
            <a:xfrm>
              <a:off x="3048000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Cube 425"/>
            <p:cNvSpPr/>
            <p:nvPr/>
          </p:nvSpPr>
          <p:spPr>
            <a:xfrm>
              <a:off x="30480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Cube 426"/>
            <p:cNvSpPr/>
            <p:nvPr/>
          </p:nvSpPr>
          <p:spPr>
            <a:xfrm>
              <a:off x="35052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Cube 427"/>
            <p:cNvSpPr/>
            <p:nvPr/>
          </p:nvSpPr>
          <p:spPr>
            <a:xfrm>
              <a:off x="39624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487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79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6769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169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</cp:revision>
  <dcterms:created xsi:type="dcterms:W3CDTF">2017-12-29T22:25:22Z</dcterms:created>
  <dcterms:modified xsi:type="dcterms:W3CDTF">2018-01-02T00:15:01Z</dcterms:modified>
</cp:coreProperties>
</file>