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2" r:id="rId2"/>
    <p:sldId id="643" r:id="rId3"/>
    <p:sldId id="644" r:id="rId4"/>
    <p:sldId id="7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77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90800" y="519792"/>
            <a:ext cx="3962400" cy="2604408"/>
            <a:chOff x="1676400" y="76200"/>
            <a:chExt cx="3962400" cy="2604408"/>
          </a:xfrm>
        </p:grpSpPr>
        <p:sp>
          <p:nvSpPr>
            <p:cNvPr id="37" name="Cube 36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279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126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591227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4565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590800" y="519792"/>
            <a:ext cx="3962400" cy="2604408"/>
            <a:chOff x="1676400" y="76200"/>
            <a:chExt cx="3962400" cy="2604408"/>
          </a:xfrm>
        </p:grpSpPr>
        <p:sp>
          <p:nvSpPr>
            <p:cNvPr id="164" name="Cube 163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279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1267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591227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45651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90800" y="519792"/>
            <a:ext cx="3962400" cy="2604408"/>
            <a:chOff x="1676400" y="76200"/>
            <a:chExt cx="3962400" cy="2604408"/>
          </a:xfrm>
          <a:solidFill>
            <a:srgbClr val="FF0000"/>
          </a:solidFill>
        </p:grpSpPr>
        <p:sp>
          <p:nvSpPr>
            <p:cNvPr id="203" name="Cube 202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279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126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591227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5651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2590800" y="519792"/>
            <a:ext cx="3962400" cy="2604408"/>
            <a:chOff x="1676400" y="76200"/>
            <a:chExt cx="3962400" cy="2604408"/>
          </a:xfrm>
        </p:grpSpPr>
        <p:sp>
          <p:nvSpPr>
            <p:cNvPr id="242" name="Cube 241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279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1267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591227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4565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81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28194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971800" y="367392"/>
            <a:ext cx="3207204" cy="2756808"/>
            <a:chOff x="2202996" y="367392"/>
            <a:chExt cx="3207204" cy="2756808"/>
          </a:xfrm>
        </p:grpSpPr>
        <p:sp>
          <p:nvSpPr>
            <p:cNvPr id="103" name="Cube 102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029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6670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1242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581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1242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581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28600" y="4359629"/>
            <a:ext cx="2286000" cy="1964971"/>
            <a:chOff x="2202996" y="367392"/>
            <a:chExt cx="3207204" cy="2756808"/>
          </a:xfrm>
          <a:solidFill>
            <a:schemeClr val="bg1"/>
          </a:solidFill>
        </p:grpSpPr>
        <p:sp>
          <p:nvSpPr>
            <p:cNvPr id="217" name="Cube 216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202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667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124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581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124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581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3429000" y="4359629"/>
            <a:ext cx="2286000" cy="1964971"/>
            <a:chOff x="2202996" y="367392"/>
            <a:chExt cx="3207204" cy="2756808"/>
          </a:xfrm>
          <a:solidFill>
            <a:schemeClr val="bg1"/>
          </a:solidFill>
        </p:grpSpPr>
        <p:sp>
          <p:nvSpPr>
            <p:cNvPr id="272" name="Cube 271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202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667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3124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3581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3124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3581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6629400" y="4359629"/>
            <a:ext cx="2286000" cy="1964971"/>
            <a:chOff x="2202996" y="367392"/>
            <a:chExt cx="3207204" cy="2756808"/>
          </a:xfrm>
          <a:solidFill>
            <a:schemeClr val="bg1"/>
          </a:solidFill>
        </p:grpSpPr>
        <p:sp>
          <p:nvSpPr>
            <p:cNvPr id="327" name="Cube 326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2202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2667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ube 376"/>
            <p:cNvSpPr/>
            <p:nvPr/>
          </p:nvSpPr>
          <p:spPr>
            <a:xfrm>
              <a:off x="3124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ube 377"/>
            <p:cNvSpPr/>
            <p:nvPr/>
          </p:nvSpPr>
          <p:spPr>
            <a:xfrm>
              <a:off x="3581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3124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3581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51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77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2018-01-02T00:14:22Z</dcterms:modified>
</cp:coreProperties>
</file>