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632" r:id="rId2"/>
    <p:sldId id="633" r:id="rId3"/>
    <p:sldId id="634" r:id="rId4"/>
    <p:sldId id="772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howGuides="1">
      <p:cViewPr varScale="1">
        <p:scale>
          <a:sx n="87" d="100"/>
          <a:sy n="87" d="100"/>
        </p:scale>
        <p:origin x="-146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12D9A-8A00-4369-A2B4-FB231A7819D5}" type="datetimeFigureOut">
              <a:rPr lang="en-US" smtClean="0"/>
              <a:t>1/1/2018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0F915-0624-4673-8974-542C6CA49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5703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12D9A-8A00-4369-A2B4-FB231A7819D5}" type="datetimeFigureOut">
              <a:rPr lang="en-US" smtClean="0"/>
              <a:t>1/1/2018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0F915-0624-4673-8974-542C6CA49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4364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12D9A-8A00-4369-A2B4-FB231A7819D5}" type="datetimeFigureOut">
              <a:rPr lang="en-US" smtClean="0"/>
              <a:t>1/1/2018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0F915-0624-4673-8974-542C6CA49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8852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12D9A-8A00-4369-A2B4-FB231A7819D5}" type="datetimeFigureOut">
              <a:rPr lang="en-US" smtClean="0"/>
              <a:t>1/1/2018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0F915-0624-4673-8974-542C6CA49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690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12D9A-8A00-4369-A2B4-FB231A7819D5}" type="datetimeFigureOut">
              <a:rPr lang="en-US" smtClean="0"/>
              <a:t>1/1/2018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0F915-0624-4673-8974-542C6CA49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2390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12D9A-8A00-4369-A2B4-FB231A7819D5}" type="datetimeFigureOut">
              <a:rPr lang="en-US" smtClean="0"/>
              <a:t>1/1/2018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0F915-0624-4673-8974-542C6CA49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3608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12D9A-8A00-4369-A2B4-FB231A7819D5}" type="datetimeFigureOut">
              <a:rPr lang="en-US" smtClean="0"/>
              <a:t>1/1/2018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0F915-0624-4673-8974-542C6CA49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5036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12D9A-8A00-4369-A2B4-FB231A7819D5}" type="datetimeFigureOut">
              <a:rPr lang="en-US" smtClean="0"/>
              <a:t>1/1/2018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0F915-0624-4673-8974-542C6CA49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5678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12D9A-8A00-4369-A2B4-FB231A7819D5}" type="datetimeFigureOut">
              <a:rPr lang="en-US" smtClean="0"/>
              <a:t>1/1/2018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0F915-0624-4673-8974-542C6CA49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616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12D9A-8A00-4369-A2B4-FB231A7819D5}" type="datetimeFigureOut">
              <a:rPr lang="en-US" smtClean="0"/>
              <a:t>1/1/2018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0F915-0624-4673-8974-542C6CA49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8493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12D9A-8A00-4369-A2B4-FB231A7819D5}" type="datetimeFigureOut">
              <a:rPr lang="en-US" smtClean="0"/>
              <a:t>1/1/2018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0F915-0624-4673-8974-542C6CA49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5205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812D9A-8A00-4369-A2B4-FB231A7819D5}" type="datetimeFigureOut">
              <a:rPr lang="en-US" smtClean="0"/>
              <a:t>1/1/2018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E0F915-0624-4673-8974-542C6CA49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8559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www.stevewyborney.com/?p=1253" TargetMode="External"/><Relationship Id="rId13" Type="http://schemas.openxmlformats.org/officeDocument/2006/relationships/image" Target="../media/image6.jpeg"/><Relationship Id="rId3" Type="http://schemas.openxmlformats.org/officeDocument/2006/relationships/image" Target="../media/image1.jpeg"/><Relationship Id="rId7" Type="http://schemas.openxmlformats.org/officeDocument/2006/relationships/image" Target="../media/image3.png"/><Relationship Id="rId12" Type="http://schemas.openxmlformats.org/officeDocument/2006/relationships/hyperlink" Target="http://www.stevewyborney.com/?p=1028" TargetMode="External"/><Relationship Id="rId2" Type="http://schemas.openxmlformats.org/officeDocument/2006/relationships/hyperlink" Target="http://www.stevewyborney.com/?p=797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stevewyborney.com/?p=94" TargetMode="External"/><Relationship Id="rId11" Type="http://schemas.openxmlformats.org/officeDocument/2006/relationships/image" Target="../media/image5.jpeg"/><Relationship Id="rId5" Type="http://schemas.openxmlformats.org/officeDocument/2006/relationships/image" Target="../media/image2.jpeg"/><Relationship Id="rId15" Type="http://schemas.openxmlformats.org/officeDocument/2006/relationships/image" Target="../media/image7.jpeg"/><Relationship Id="rId10" Type="http://schemas.openxmlformats.org/officeDocument/2006/relationships/hyperlink" Target="http://www.stevewyborney.com/?p=893" TargetMode="External"/><Relationship Id="rId4" Type="http://schemas.openxmlformats.org/officeDocument/2006/relationships/hyperlink" Target="http://www.stevewyborney.com/?p=836" TargetMode="External"/><Relationship Id="rId9" Type="http://schemas.openxmlformats.org/officeDocument/2006/relationships/image" Target="../media/image4.jpeg"/><Relationship Id="rId14" Type="http://schemas.openxmlformats.org/officeDocument/2006/relationships/hyperlink" Target="http://www.stevewyborney.com/?p=1112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Wyborney</a:t>
            </a:r>
            <a:endParaRPr lang="en-US" sz="12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120267" y="2461429"/>
            <a:ext cx="490352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Level 8:  “Giant Structures”</a:t>
            </a:r>
            <a:endParaRPr lang="en-US" sz="32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02146" y="0"/>
            <a:ext cx="773974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7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Cube Conversations</a:t>
            </a:r>
            <a:endParaRPr lang="en-US" sz="72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080537" y="4301499"/>
            <a:ext cx="291874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400" b="1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Set </a:t>
            </a:r>
            <a:r>
              <a:rPr lang="en-US" sz="4400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75 of 80</a:t>
            </a:r>
            <a:endParaRPr lang="en-US" sz="4400" b="1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9102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ular Callout 47"/>
          <p:cNvSpPr/>
          <p:nvPr/>
        </p:nvSpPr>
        <p:spPr>
          <a:xfrm>
            <a:off x="228600" y="304800"/>
            <a:ext cx="1828800" cy="1164090"/>
          </a:xfrm>
          <a:prstGeom prst="wedgeRectCallout">
            <a:avLst>
              <a:gd name="adj1" fmla="val 25247"/>
              <a:gd name="adj2" fmla="val 17136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How many unit cubes make up this structure?  Explain how you know.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49" name="Rectangular Callout 48"/>
          <p:cNvSpPr/>
          <p:nvPr/>
        </p:nvSpPr>
        <p:spPr>
          <a:xfrm>
            <a:off x="228601" y="1295400"/>
            <a:ext cx="1828800" cy="1164090"/>
          </a:xfrm>
          <a:prstGeom prst="wedgeRectCallout">
            <a:avLst>
              <a:gd name="adj1" fmla="val 28488"/>
              <a:gd name="adj2" fmla="val -20030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How else can you think about this structure?  Is there another way to see it?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50" name="Rectangular Callout 49"/>
          <p:cNvSpPr/>
          <p:nvPr/>
        </p:nvSpPr>
        <p:spPr>
          <a:xfrm>
            <a:off x="228601" y="2286000"/>
            <a:ext cx="1828800" cy="1164090"/>
          </a:xfrm>
          <a:prstGeom prst="wedgeRectCallout">
            <a:avLst>
              <a:gd name="adj1" fmla="val 11983"/>
              <a:gd name="adj2" fmla="val -17137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Are there even more ways you can picture or think about this structure?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3544661" y="3581400"/>
            <a:ext cx="2017939" cy="381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36 unit cubes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3544661" y="3581400"/>
            <a:ext cx="2017939" cy="381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The Reveal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64" name="Rectangular Callout 63"/>
          <p:cNvSpPr/>
          <p:nvPr/>
        </p:nvSpPr>
        <p:spPr>
          <a:xfrm>
            <a:off x="228600" y="4114800"/>
            <a:ext cx="1828800" cy="1164090"/>
          </a:xfrm>
          <a:prstGeom prst="wedgeRectCallout">
            <a:avLst>
              <a:gd name="adj1" fmla="val 30829"/>
              <a:gd name="adj2" fmla="val -13620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It’s time to reveal the answer.  Let’s find out the total number of unit cubes. 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134" name="Rectangular Callout 133"/>
          <p:cNvSpPr/>
          <p:nvPr/>
        </p:nvSpPr>
        <p:spPr>
          <a:xfrm>
            <a:off x="228600" y="3200400"/>
            <a:ext cx="1828800" cy="1164090"/>
          </a:xfrm>
          <a:prstGeom prst="wedgeRectCallout">
            <a:avLst>
              <a:gd name="adj1" fmla="val 30829"/>
              <a:gd name="adj2" fmla="val -13620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You may have seen some groups like these:</a:t>
            </a:r>
          </a:p>
        </p:txBody>
      </p:sp>
      <p:sp>
        <p:nvSpPr>
          <p:cNvPr id="135" name="TextBox 134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36" name="TextBox 135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36" name="Group 35"/>
          <p:cNvGrpSpPr/>
          <p:nvPr/>
        </p:nvGrpSpPr>
        <p:grpSpPr>
          <a:xfrm>
            <a:off x="2590800" y="976992"/>
            <a:ext cx="3962400" cy="2147208"/>
            <a:chOff x="1676400" y="748392"/>
            <a:chExt cx="3962400" cy="2147208"/>
          </a:xfrm>
        </p:grpSpPr>
        <p:sp>
          <p:nvSpPr>
            <p:cNvPr id="37" name="Cube 36"/>
            <p:cNvSpPr/>
            <p:nvPr/>
          </p:nvSpPr>
          <p:spPr>
            <a:xfrm>
              <a:off x="1828800" y="16627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Cube 37"/>
            <p:cNvSpPr/>
            <p:nvPr/>
          </p:nvSpPr>
          <p:spPr>
            <a:xfrm>
              <a:off x="2279196" y="16627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Cube 38"/>
            <p:cNvSpPr/>
            <p:nvPr/>
          </p:nvSpPr>
          <p:spPr>
            <a:xfrm>
              <a:off x="1828800" y="12055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Cube 39"/>
            <p:cNvSpPr/>
            <p:nvPr/>
          </p:nvSpPr>
          <p:spPr>
            <a:xfrm>
              <a:off x="2279196" y="12055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Cube 40"/>
            <p:cNvSpPr/>
            <p:nvPr/>
          </p:nvSpPr>
          <p:spPr>
            <a:xfrm>
              <a:off x="2279196" y="7483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Cube 41"/>
            <p:cNvSpPr/>
            <p:nvPr/>
          </p:nvSpPr>
          <p:spPr>
            <a:xfrm>
              <a:off x="2736396" y="7483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Cube 42"/>
            <p:cNvSpPr/>
            <p:nvPr/>
          </p:nvSpPr>
          <p:spPr>
            <a:xfrm>
              <a:off x="1676400" y="18219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Cube 43"/>
            <p:cNvSpPr/>
            <p:nvPr/>
          </p:nvSpPr>
          <p:spPr>
            <a:xfrm>
              <a:off x="2126796" y="18219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Cube 44"/>
            <p:cNvSpPr/>
            <p:nvPr/>
          </p:nvSpPr>
          <p:spPr>
            <a:xfrm>
              <a:off x="1676400" y="13647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Cube 45"/>
            <p:cNvSpPr/>
            <p:nvPr/>
          </p:nvSpPr>
          <p:spPr>
            <a:xfrm>
              <a:off x="2126796" y="13647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Cube 46"/>
            <p:cNvSpPr/>
            <p:nvPr/>
          </p:nvSpPr>
          <p:spPr>
            <a:xfrm>
              <a:off x="2126796" y="9075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Cube 50"/>
            <p:cNvSpPr/>
            <p:nvPr/>
          </p:nvSpPr>
          <p:spPr>
            <a:xfrm>
              <a:off x="2583996" y="9075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Cube 51"/>
            <p:cNvSpPr/>
            <p:nvPr/>
          </p:nvSpPr>
          <p:spPr>
            <a:xfrm>
              <a:off x="3657600" y="21199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Cube 52"/>
            <p:cNvSpPr/>
            <p:nvPr/>
          </p:nvSpPr>
          <p:spPr>
            <a:xfrm>
              <a:off x="4114800" y="21199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Cube 53"/>
            <p:cNvSpPr/>
            <p:nvPr/>
          </p:nvSpPr>
          <p:spPr>
            <a:xfrm>
              <a:off x="4565196" y="21199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Cube 54"/>
            <p:cNvSpPr/>
            <p:nvPr/>
          </p:nvSpPr>
          <p:spPr>
            <a:xfrm>
              <a:off x="3200400" y="16627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Cube 55"/>
            <p:cNvSpPr/>
            <p:nvPr/>
          </p:nvSpPr>
          <p:spPr>
            <a:xfrm>
              <a:off x="3657600" y="16627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Cube 56"/>
            <p:cNvSpPr/>
            <p:nvPr/>
          </p:nvSpPr>
          <p:spPr>
            <a:xfrm>
              <a:off x="4565196" y="16627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Cube 57"/>
            <p:cNvSpPr/>
            <p:nvPr/>
          </p:nvSpPr>
          <p:spPr>
            <a:xfrm>
              <a:off x="5022396" y="16627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Cube 71"/>
            <p:cNvSpPr/>
            <p:nvPr/>
          </p:nvSpPr>
          <p:spPr>
            <a:xfrm>
              <a:off x="3200400" y="12055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Cube 72"/>
            <p:cNvSpPr/>
            <p:nvPr/>
          </p:nvSpPr>
          <p:spPr>
            <a:xfrm>
              <a:off x="3657600" y="12055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Cube 74"/>
            <p:cNvSpPr/>
            <p:nvPr/>
          </p:nvSpPr>
          <p:spPr>
            <a:xfrm>
              <a:off x="4565196" y="12055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Cube 75"/>
            <p:cNvSpPr/>
            <p:nvPr/>
          </p:nvSpPr>
          <p:spPr>
            <a:xfrm>
              <a:off x="5022396" y="12055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Cube 76"/>
            <p:cNvSpPr/>
            <p:nvPr/>
          </p:nvSpPr>
          <p:spPr>
            <a:xfrm>
              <a:off x="3200400" y="7483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Cube 78"/>
            <p:cNvSpPr/>
            <p:nvPr/>
          </p:nvSpPr>
          <p:spPr>
            <a:xfrm>
              <a:off x="3505200" y="22791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Cube 79"/>
            <p:cNvSpPr/>
            <p:nvPr/>
          </p:nvSpPr>
          <p:spPr>
            <a:xfrm>
              <a:off x="3962400" y="22791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Cube 81"/>
            <p:cNvSpPr/>
            <p:nvPr/>
          </p:nvSpPr>
          <p:spPr>
            <a:xfrm>
              <a:off x="4412796" y="22791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Cube 82"/>
            <p:cNvSpPr/>
            <p:nvPr/>
          </p:nvSpPr>
          <p:spPr>
            <a:xfrm>
              <a:off x="3048000" y="18219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Cube 83"/>
            <p:cNvSpPr/>
            <p:nvPr/>
          </p:nvSpPr>
          <p:spPr>
            <a:xfrm>
              <a:off x="3505200" y="18219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Cube 84"/>
            <p:cNvSpPr/>
            <p:nvPr/>
          </p:nvSpPr>
          <p:spPr>
            <a:xfrm>
              <a:off x="4412796" y="18219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Cube 85"/>
            <p:cNvSpPr/>
            <p:nvPr/>
          </p:nvSpPr>
          <p:spPr>
            <a:xfrm>
              <a:off x="4869996" y="18219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Cube 86"/>
            <p:cNvSpPr/>
            <p:nvPr/>
          </p:nvSpPr>
          <p:spPr>
            <a:xfrm>
              <a:off x="3048000" y="13647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Cube 87"/>
            <p:cNvSpPr/>
            <p:nvPr/>
          </p:nvSpPr>
          <p:spPr>
            <a:xfrm>
              <a:off x="3505200" y="13647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Cube 88"/>
            <p:cNvSpPr/>
            <p:nvPr/>
          </p:nvSpPr>
          <p:spPr>
            <a:xfrm>
              <a:off x="4412796" y="13647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Cube 89"/>
            <p:cNvSpPr/>
            <p:nvPr/>
          </p:nvSpPr>
          <p:spPr>
            <a:xfrm>
              <a:off x="4869996" y="13647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Cube 90"/>
            <p:cNvSpPr/>
            <p:nvPr/>
          </p:nvSpPr>
          <p:spPr>
            <a:xfrm>
              <a:off x="3048000" y="9075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5" name="Group 154"/>
          <p:cNvGrpSpPr/>
          <p:nvPr/>
        </p:nvGrpSpPr>
        <p:grpSpPr>
          <a:xfrm>
            <a:off x="2590800" y="976992"/>
            <a:ext cx="3962400" cy="2147208"/>
            <a:chOff x="1676400" y="748392"/>
            <a:chExt cx="3962400" cy="2147208"/>
          </a:xfrm>
        </p:grpSpPr>
        <p:sp>
          <p:nvSpPr>
            <p:cNvPr id="156" name="Cube 155"/>
            <p:cNvSpPr/>
            <p:nvPr/>
          </p:nvSpPr>
          <p:spPr>
            <a:xfrm>
              <a:off x="1828800" y="16627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Cube 156"/>
            <p:cNvSpPr/>
            <p:nvPr/>
          </p:nvSpPr>
          <p:spPr>
            <a:xfrm>
              <a:off x="2279196" y="16627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" name="Cube 157"/>
            <p:cNvSpPr/>
            <p:nvPr/>
          </p:nvSpPr>
          <p:spPr>
            <a:xfrm>
              <a:off x="1828800" y="12055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" name="Cube 158"/>
            <p:cNvSpPr/>
            <p:nvPr/>
          </p:nvSpPr>
          <p:spPr>
            <a:xfrm>
              <a:off x="2279196" y="12055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" name="Cube 159"/>
            <p:cNvSpPr/>
            <p:nvPr/>
          </p:nvSpPr>
          <p:spPr>
            <a:xfrm>
              <a:off x="2279196" y="748392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Cube 160"/>
            <p:cNvSpPr/>
            <p:nvPr/>
          </p:nvSpPr>
          <p:spPr>
            <a:xfrm>
              <a:off x="2736396" y="748392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Cube 161"/>
            <p:cNvSpPr/>
            <p:nvPr/>
          </p:nvSpPr>
          <p:spPr>
            <a:xfrm>
              <a:off x="1676400" y="18219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" name="Cube 162"/>
            <p:cNvSpPr/>
            <p:nvPr/>
          </p:nvSpPr>
          <p:spPr>
            <a:xfrm>
              <a:off x="2126796" y="18219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" name="Cube 163"/>
            <p:cNvSpPr/>
            <p:nvPr/>
          </p:nvSpPr>
          <p:spPr>
            <a:xfrm>
              <a:off x="1676400" y="13647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" name="Cube 164"/>
            <p:cNvSpPr/>
            <p:nvPr/>
          </p:nvSpPr>
          <p:spPr>
            <a:xfrm>
              <a:off x="2126796" y="13647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" name="Cube 165"/>
            <p:cNvSpPr/>
            <p:nvPr/>
          </p:nvSpPr>
          <p:spPr>
            <a:xfrm>
              <a:off x="2126796" y="907596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7" name="Cube 166"/>
            <p:cNvSpPr/>
            <p:nvPr/>
          </p:nvSpPr>
          <p:spPr>
            <a:xfrm>
              <a:off x="2583996" y="907596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8" name="Cube 167"/>
            <p:cNvSpPr/>
            <p:nvPr/>
          </p:nvSpPr>
          <p:spPr>
            <a:xfrm>
              <a:off x="3657600" y="21199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" name="Cube 168"/>
            <p:cNvSpPr/>
            <p:nvPr/>
          </p:nvSpPr>
          <p:spPr>
            <a:xfrm>
              <a:off x="4114800" y="2119992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" name="Cube 169"/>
            <p:cNvSpPr/>
            <p:nvPr/>
          </p:nvSpPr>
          <p:spPr>
            <a:xfrm>
              <a:off x="4565196" y="2119992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1" name="Cube 170"/>
            <p:cNvSpPr/>
            <p:nvPr/>
          </p:nvSpPr>
          <p:spPr>
            <a:xfrm>
              <a:off x="3200400" y="16627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2" name="Cube 171"/>
            <p:cNvSpPr/>
            <p:nvPr/>
          </p:nvSpPr>
          <p:spPr>
            <a:xfrm>
              <a:off x="3657600" y="16627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3" name="Cube 172"/>
            <p:cNvSpPr/>
            <p:nvPr/>
          </p:nvSpPr>
          <p:spPr>
            <a:xfrm>
              <a:off x="4565196" y="16627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4" name="Cube 173"/>
            <p:cNvSpPr/>
            <p:nvPr/>
          </p:nvSpPr>
          <p:spPr>
            <a:xfrm>
              <a:off x="5022396" y="16627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5" name="Cube 174"/>
            <p:cNvSpPr/>
            <p:nvPr/>
          </p:nvSpPr>
          <p:spPr>
            <a:xfrm>
              <a:off x="3200400" y="12055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6" name="Cube 175"/>
            <p:cNvSpPr/>
            <p:nvPr/>
          </p:nvSpPr>
          <p:spPr>
            <a:xfrm>
              <a:off x="3657600" y="12055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7" name="Cube 176"/>
            <p:cNvSpPr/>
            <p:nvPr/>
          </p:nvSpPr>
          <p:spPr>
            <a:xfrm>
              <a:off x="4565196" y="12055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8" name="Cube 177"/>
            <p:cNvSpPr/>
            <p:nvPr/>
          </p:nvSpPr>
          <p:spPr>
            <a:xfrm>
              <a:off x="5022396" y="12055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9" name="Cube 178"/>
            <p:cNvSpPr/>
            <p:nvPr/>
          </p:nvSpPr>
          <p:spPr>
            <a:xfrm>
              <a:off x="3200400" y="748392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0" name="Cube 179"/>
            <p:cNvSpPr/>
            <p:nvPr/>
          </p:nvSpPr>
          <p:spPr>
            <a:xfrm>
              <a:off x="3505200" y="2279196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1" name="Cube 180"/>
            <p:cNvSpPr/>
            <p:nvPr/>
          </p:nvSpPr>
          <p:spPr>
            <a:xfrm>
              <a:off x="3962400" y="2279196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2" name="Cube 181"/>
            <p:cNvSpPr/>
            <p:nvPr/>
          </p:nvSpPr>
          <p:spPr>
            <a:xfrm>
              <a:off x="4412796" y="2279196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3" name="Cube 182"/>
            <p:cNvSpPr/>
            <p:nvPr/>
          </p:nvSpPr>
          <p:spPr>
            <a:xfrm>
              <a:off x="3048000" y="18219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4" name="Cube 183"/>
            <p:cNvSpPr/>
            <p:nvPr/>
          </p:nvSpPr>
          <p:spPr>
            <a:xfrm>
              <a:off x="3505200" y="18219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5" name="Cube 184"/>
            <p:cNvSpPr/>
            <p:nvPr/>
          </p:nvSpPr>
          <p:spPr>
            <a:xfrm>
              <a:off x="4412796" y="18219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6" name="Cube 185"/>
            <p:cNvSpPr/>
            <p:nvPr/>
          </p:nvSpPr>
          <p:spPr>
            <a:xfrm>
              <a:off x="4869996" y="18219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7" name="Cube 186"/>
            <p:cNvSpPr/>
            <p:nvPr/>
          </p:nvSpPr>
          <p:spPr>
            <a:xfrm>
              <a:off x="3048000" y="13647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8" name="Cube 187"/>
            <p:cNvSpPr/>
            <p:nvPr/>
          </p:nvSpPr>
          <p:spPr>
            <a:xfrm>
              <a:off x="3505200" y="13647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9" name="Cube 188"/>
            <p:cNvSpPr/>
            <p:nvPr/>
          </p:nvSpPr>
          <p:spPr>
            <a:xfrm>
              <a:off x="4412796" y="13647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0" name="Cube 189"/>
            <p:cNvSpPr/>
            <p:nvPr/>
          </p:nvSpPr>
          <p:spPr>
            <a:xfrm>
              <a:off x="4869996" y="13647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1" name="Cube 190"/>
            <p:cNvSpPr/>
            <p:nvPr/>
          </p:nvSpPr>
          <p:spPr>
            <a:xfrm>
              <a:off x="3048000" y="907596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2" name="Group 191"/>
          <p:cNvGrpSpPr/>
          <p:nvPr/>
        </p:nvGrpSpPr>
        <p:grpSpPr>
          <a:xfrm>
            <a:off x="2590800" y="976992"/>
            <a:ext cx="3962400" cy="2147208"/>
            <a:chOff x="1676400" y="748392"/>
            <a:chExt cx="3962400" cy="2147208"/>
          </a:xfrm>
        </p:grpSpPr>
        <p:sp>
          <p:nvSpPr>
            <p:cNvPr id="193" name="Cube 192"/>
            <p:cNvSpPr/>
            <p:nvPr/>
          </p:nvSpPr>
          <p:spPr>
            <a:xfrm>
              <a:off x="1828800" y="16627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4" name="Cube 193"/>
            <p:cNvSpPr/>
            <p:nvPr/>
          </p:nvSpPr>
          <p:spPr>
            <a:xfrm>
              <a:off x="2279196" y="1662792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5" name="Cube 194"/>
            <p:cNvSpPr/>
            <p:nvPr/>
          </p:nvSpPr>
          <p:spPr>
            <a:xfrm>
              <a:off x="1828800" y="1205592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6" name="Cube 195"/>
            <p:cNvSpPr/>
            <p:nvPr/>
          </p:nvSpPr>
          <p:spPr>
            <a:xfrm>
              <a:off x="2279196" y="1205592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7" name="Cube 196"/>
            <p:cNvSpPr/>
            <p:nvPr/>
          </p:nvSpPr>
          <p:spPr>
            <a:xfrm>
              <a:off x="2279196" y="748392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8" name="Cube 197"/>
            <p:cNvSpPr/>
            <p:nvPr/>
          </p:nvSpPr>
          <p:spPr>
            <a:xfrm>
              <a:off x="2736396" y="7483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9" name="Cube 198"/>
            <p:cNvSpPr/>
            <p:nvPr/>
          </p:nvSpPr>
          <p:spPr>
            <a:xfrm>
              <a:off x="1676400" y="1821996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0" name="Cube 199"/>
            <p:cNvSpPr/>
            <p:nvPr/>
          </p:nvSpPr>
          <p:spPr>
            <a:xfrm>
              <a:off x="2126796" y="1821996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1" name="Cube 200"/>
            <p:cNvSpPr/>
            <p:nvPr/>
          </p:nvSpPr>
          <p:spPr>
            <a:xfrm>
              <a:off x="1676400" y="1364796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2" name="Cube 201"/>
            <p:cNvSpPr/>
            <p:nvPr/>
          </p:nvSpPr>
          <p:spPr>
            <a:xfrm>
              <a:off x="2126796" y="1364796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3" name="Cube 202"/>
            <p:cNvSpPr/>
            <p:nvPr/>
          </p:nvSpPr>
          <p:spPr>
            <a:xfrm>
              <a:off x="2126796" y="907596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4" name="Cube 203"/>
            <p:cNvSpPr/>
            <p:nvPr/>
          </p:nvSpPr>
          <p:spPr>
            <a:xfrm>
              <a:off x="2583996" y="9075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5" name="Cube 204"/>
            <p:cNvSpPr/>
            <p:nvPr/>
          </p:nvSpPr>
          <p:spPr>
            <a:xfrm>
              <a:off x="3657600" y="21199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" name="Cube 205"/>
            <p:cNvSpPr/>
            <p:nvPr/>
          </p:nvSpPr>
          <p:spPr>
            <a:xfrm>
              <a:off x="4114800" y="2119992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7" name="Cube 206"/>
            <p:cNvSpPr/>
            <p:nvPr/>
          </p:nvSpPr>
          <p:spPr>
            <a:xfrm>
              <a:off x="4565196" y="2119992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8" name="Cube 207"/>
            <p:cNvSpPr/>
            <p:nvPr/>
          </p:nvSpPr>
          <p:spPr>
            <a:xfrm>
              <a:off x="3200400" y="16627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9" name="Cube 208"/>
            <p:cNvSpPr/>
            <p:nvPr/>
          </p:nvSpPr>
          <p:spPr>
            <a:xfrm>
              <a:off x="3657600" y="1662792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0" name="Cube 209"/>
            <p:cNvSpPr/>
            <p:nvPr/>
          </p:nvSpPr>
          <p:spPr>
            <a:xfrm>
              <a:off x="4565196" y="16627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1" name="Cube 210"/>
            <p:cNvSpPr/>
            <p:nvPr/>
          </p:nvSpPr>
          <p:spPr>
            <a:xfrm>
              <a:off x="5022396" y="1662792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2" name="Cube 211"/>
            <p:cNvSpPr/>
            <p:nvPr/>
          </p:nvSpPr>
          <p:spPr>
            <a:xfrm>
              <a:off x="3200400" y="12055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3" name="Cube 212"/>
            <p:cNvSpPr/>
            <p:nvPr/>
          </p:nvSpPr>
          <p:spPr>
            <a:xfrm>
              <a:off x="3657600" y="1205592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4" name="Cube 213"/>
            <p:cNvSpPr/>
            <p:nvPr/>
          </p:nvSpPr>
          <p:spPr>
            <a:xfrm>
              <a:off x="4565196" y="1205592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5" name="Cube 214"/>
            <p:cNvSpPr/>
            <p:nvPr/>
          </p:nvSpPr>
          <p:spPr>
            <a:xfrm>
              <a:off x="5022396" y="1205592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6" name="Cube 215"/>
            <p:cNvSpPr/>
            <p:nvPr/>
          </p:nvSpPr>
          <p:spPr>
            <a:xfrm>
              <a:off x="3200400" y="748392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7" name="Cube 216"/>
            <p:cNvSpPr/>
            <p:nvPr/>
          </p:nvSpPr>
          <p:spPr>
            <a:xfrm>
              <a:off x="3505200" y="2279196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8" name="Cube 217"/>
            <p:cNvSpPr/>
            <p:nvPr/>
          </p:nvSpPr>
          <p:spPr>
            <a:xfrm>
              <a:off x="3962400" y="2279196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9" name="Cube 218"/>
            <p:cNvSpPr/>
            <p:nvPr/>
          </p:nvSpPr>
          <p:spPr>
            <a:xfrm>
              <a:off x="4412796" y="2279196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0" name="Cube 219"/>
            <p:cNvSpPr/>
            <p:nvPr/>
          </p:nvSpPr>
          <p:spPr>
            <a:xfrm>
              <a:off x="3048000" y="1821996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1" name="Cube 220"/>
            <p:cNvSpPr/>
            <p:nvPr/>
          </p:nvSpPr>
          <p:spPr>
            <a:xfrm>
              <a:off x="3505200" y="1821996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2" name="Cube 221"/>
            <p:cNvSpPr/>
            <p:nvPr/>
          </p:nvSpPr>
          <p:spPr>
            <a:xfrm>
              <a:off x="4412796" y="1821996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3" name="Cube 222"/>
            <p:cNvSpPr/>
            <p:nvPr/>
          </p:nvSpPr>
          <p:spPr>
            <a:xfrm>
              <a:off x="4869996" y="1821996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4" name="Cube 223"/>
            <p:cNvSpPr/>
            <p:nvPr/>
          </p:nvSpPr>
          <p:spPr>
            <a:xfrm>
              <a:off x="3048000" y="1364796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5" name="Cube 224"/>
            <p:cNvSpPr/>
            <p:nvPr/>
          </p:nvSpPr>
          <p:spPr>
            <a:xfrm>
              <a:off x="3505200" y="1364796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6" name="Cube 225"/>
            <p:cNvSpPr/>
            <p:nvPr/>
          </p:nvSpPr>
          <p:spPr>
            <a:xfrm>
              <a:off x="4412796" y="1364796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7" name="Cube 226"/>
            <p:cNvSpPr/>
            <p:nvPr/>
          </p:nvSpPr>
          <p:spPr>
            <a:xfrm>
              <a:off x="4869996" y="1364796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8" name="Cube 227"/>
            <p:cNvSpPr/>
            <p:nvPr/>
          </p:nvSpPr>
          <p:spPr>
            <a:xfrm>
              <a:off x="3048000" y="907596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9" name="Group 228"/>
          <p:cNvGrpSpPr/>
          <p:nvPr/>
        </p:nvGrpSpPr>
        <p:grpSpPr>
          <a:xfrm>
            <a:off x="2590800" y="976992"/>
            <a:ext cx="3962400" cy="2147208"/>
            <a:chOff x="1676400" y="748392"/>
            <a:chExt cx="3962400" cy="2147208"/>
          </a:xfrm>
        </p:grpSpPr>
        <p:sp>
          <p:nvSpPr>
            <p:cNvPr id="230" name="Cube 229"/>
            <p:cNvSpPr/>
            <p:nvPr/>
          </p:nvSpPr>
          <p:spPr>
            <a:xfrm>
              <a:off x="1828800" y="16627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1" name="Cube 230"/>
            <p:cNvSpPr/>
            <p:nvPr/>
          </p:nvSpPr>
          <p:spPr>
            <a:xfrm>
              <a:off x="2279196" y="1662792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2" name="Cube 231"/>
            <p:cNvSpPr/>
            <p:nvPr/>
          </p:nvSpPr>
          <p:spPr>
            <a:xfrm>
              <a:off x="1828800" y="12055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3" name="Cube 232"/>
            <p:cNvSpPr/>
            <p:nvPr/>
          </p:nvSpPr>
          <p:spPr>
            <a:xfrm>
              <a:off x="2279196" y="1205592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4" name="Cube 233"/>
            <p:cNvSpPr/>
            <p:nvPr/>
          </p:nvSpPr>
          <p:spPr>
            <a:xfrm>
              <a:off x="2279196" y="748392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5" name="Cube 234"/>
            <p:cNvSpPr/>
            <p:nvPr/>
          </p:nvSpPr>
          <p:spPr>
            <a:xfrm>
              <a:off x="2736396" y="748392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6" name="Cube 235"/>
            <p:cNvSpPr/>
            <p:nvPr/>
          </p:nvSpPr>
          <p:spPr>
            <a:xfrm>
              <a:off x="1676400" y="18219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7" name="Cube 236"/>
            <p:cNvSpPr/>
            <p:nvPr/>
          </p:nvSpPr>
          <p:spPr>
            <a:xfrm>
              <a:off x="2126796" y="1821996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8" name="Cube 237"/>
            <p:cNvSpPr/>
            <p:nvPr/>
          </p:nvSpPr>
          <p:spPr>
            <a:xfrm>
              <a:off x="1676400" y="13647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9" name="Cube 238"/>
            <p:cNvSpPr/>
            <p:nvPr/>
          </p:nvSpPr>
          <p:spPr>
            <a:xfrm>
              <a:off x="2126796" y="1364796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0" name="Cube 239"/>
            <p:cNvSpPr/>
            <p:nvPr/>
          </p:nvSpPr>
          <p:spPr>
            <a:xfrm>
              <a:off x="2126796" y="907596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1" name="Cube 240"/>
            <p:cNvSpPr/>
            <p:nvPr/>
          </p:nvSpPr>
          <p:spPr>
            <a:xfrm>
              <a:off x="2583996" y="907596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2" name="Cube 241"/>
            <p:cNvSpPr/>
            <p:nvPr/>
          </p:nvSpPr>
          <p:spPr>
            <a:xfrm>
              <a:off x="3657600" y="21199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3" name="Cube 242"/>
            <p:cNvSpPr/>
            <p:nvPr/>
          </p:nvSpPr>
          <p:spPr>
            <a:xfrm>
              <a:off x="4114800" y="2119992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4" name="Cube 243"/>
            <p:cNvSpPr/>
            <p:nvPr/>
          </p:nvSpPr>
          <p:spPr>
            <a:xfrm>
              <a:off x="4565196" y="2119992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5" name="Cube 244"/>
            <p:cNvSpPr/>
            <p:nvPr/>
          </p:nvSpPr>
          <p:spPr>
            <a:xfrm>
              <a:off x="3200400" y="16627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6" name="Cube 245"/>
            <p:cNvSpPr/>
            <p:nvPr/>
          </p:nvSpPr>
          <p:spPr>
            <a:xfrm>
              <a:off x="3657600" y="1662792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7" name="Cube 246"/>
            <p:cNvSpPr/>
            <p:nvPr/>
          </p:nvSpPr>
          <p:spPr>
            <a:xfrm>
              <a:off x="4565196" y="16627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8" name="Cube 247"/>
            <p:cNvSpPr/>
            <p:nvPr/>
          </p:nvSpPr>
          <p:spPr>
            <a:xfrm>
              <a:off x="5022396" y="16627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9" name="Cube 248"/>
            <p:cNvSpPr/>
            <p:nvPr/>
          </p:nvSpPr>
          <p:spPr>
            <a:xfrm>
              <a:off x="3200400" y="12055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0" name="Cube 249"/>
            <p:cNvSpPr/>
            <p:nvPr/>
          </p:nvSpPr>
          <p:spPr>
            <a:xfrm>
              <a:off x="3657600" y="1205592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1" name="Cube 250"/>
            <p:cNvSpPr/>
            <p:nvPr/>
          </p:nvSpPr>
          <p:spPr>
            <a:xfrm>
              <a:off x="4565196" y="1205592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2" name="Cube 251"/>
            <p:cNvSpPr/>
            <p:nvPr/>
          </p:nvSpPr>
          <p:spPr>
            <a:xfrm>
              <a:off x="5022396" y="12055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3" name="Cube 252"/>
            <p:cNvSpPr/>
            <p:nvPr/>
          </p:nvSpPr>
          <p:spPr>
            <a:xfrm>
              <a:off x="3200400" y="748392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4" name="Cube 253"/>
            <p:cNvSpPr/>
            <p:nvPr/>
          </p:nvSpPr>
          <p:spPr>
            <a:xfrm>
              <a:off x="3505200" y="2279196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5" name="Cube 254"/>
            <p:cNvSpPr/>
            <p:nvPr/>
          </p:nvSpPr>
          <p:spPr>
            <a:xfrm>
              <a:off x="3962400" y="2279196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6" name="Cube 255"/>
            <p:cNvSpPr/>
            <p:nvPr/>
          </p:nvSpPr>
          <p:spPr>
            <a:xfrm>
              <a:off x="4412796" y="2279196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7" name="Cube 256"/>
            <p:cNvSpPr/>
            <p:nvPr/>
          </p:nvSpPr>
          <p:spPr>
            <a:xfrm>
              <a:off x="3048000" y="1821996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8" name="Cube 257"/>
            <p:cNvSpPr/>
            <p:nvPr/>
          </p:nvSpPr>
          <p:spPr>
            <a:xfrm>
              <a:off x="3505200" y="1821996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9" name="Cube 258"/>
            <p:cNvSpPr/>
            <p:nvPr/>
          </p:nvSpPr>
          <p:spPr>
            <a:xfrm>
              <a:off x="4412796" y="1821996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0" name="Cube 259"/>
            <p:cNvSpPr/>
            <p:nvPr/>
          </p:nvSpPr>
          <p:spPr>
            <a:xfrm>
              <a:off x="4869996" y="18219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1" name="Cube 260"/>
            <p:cNvSpPr/>
            <p:nvPr/>
          </p:nvSpPr>
          <p:spPr>
            <a:xfrm>
              <a:off x="3048000" y="1364796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2" name="Cube 261"/>
            <p:cNvSpPr/>
            <p:nvPr/>
          </p:nvSpPr>
          <p:spPr>
            <a:xfrm>
              <a:off x="3505200" y="1364796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3" name="Cube 262"/>
            <p:cNvSpPr/>
            <p:nvPr/>
          </p:nvSpPr>
          <p:spPr>
            <a:xfrm>
              <a:off x="4412796" y="1364796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4" name="Cube 263"/>
            <p:cNvSpPr/>
            <p:nvPr/>
          </p:nvSpPr>
          <p:spPr>
            <a:xfrm>
              <a:off x="4869996" y="13647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5" name="Cube 264"/>
            <p:cNvSpPr/>
            <p:nvPr/>
          </p:nvSpPr>
          <p:spPr>
            <a:xfrm>
              <a:off x="3048000" y="907596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631014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2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animBg="1"/>
      <p:bldP spid="49" grpId="0" animBg="1"/>
      <p:bldP spid="50" grpId="0" animBg="1"/>
      <p:bldP spid="62" grpId="0" animBg="1"/>
      <p:bldP spid="63" grpId="0" animBg="1"/>
      <p:bldP spid="63" grpId="1" animBg="1"/>
      <p:bldP spid="64" grpId="0" animBg="1"/>
      <p:bldP spid="13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Rectangle 86"/>
          <p:cNvSpPr/>
          <p:nvPr/>
        </p:nvSpPr>
        <p:spPr>
          <a:xfrm>
            <a:off x="3544661" y="3581400"/>
            <a:ext cx="2017939" cy="381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48 unit cubes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3544661" y="3581400"/>
            <a:ext cx="2017939" cy="381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The Reveal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65" name="Rectangular Callout 164"/>
          <p:cNvSpPr/>
          <p:nvPr/>
        </p:nvSpPr>
        <p:spPr>
          <a:xfrm>
            <a:off x="228600" y="3124200"/>
            <a:ext cx="2057400" cy="1164090"/>
          </a:xfrm>
          <a:prstGeom prst="wedgeRectCallout">
            <a:avLst>
              <a:gd name="adj1" fmla="val 30829"/>
              <a:gd name="adj2" fmla="val -13620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Before we see the answer, describe several  different ways you can see this structure.</a:t>
            </a:r>
          </a:p>
        </p:txBody>
      </p:sp>
      <p:sp>
        <p:nvSpPr>
          <p:cNvPr id="166" name="TextBox 165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67" name="TextBox 166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102" name="Group 101"/>
          <p:cNvGrpSpPr/>
          <p:nvPr/>
        </p:nvGrpSpPr>
        <p:grpSpPr>
          <a:xfrm>
            <a:off x="2133600" y="519792"/>
            <a:ext cx="4876800" cy="2604408"/>
            <a:chOff x="762000" y="76200"/>
            <a:chExt cx="4876800" cy="2604408"/>
          </a:xfrm>
        </p:grpSpPr>
        <p:sp>
          <p:nvSpPr>
            <p:cNvPr id="103" name="Cube 102"/>
            <p:cNvSpPr/>
            <p:nvPr/>
          </p:nvSpPr>
          <p:spPr>
            <a:xfrm>
              <a:off x="1371600" y="19050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Cube 103"/>
            <p:cNvSpPr/>
            <p:nvPr/>
          </p:nvSpPr>
          <p:spPr>
            <a:xfrm>
              <a:off x="1828800" y="19050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Cube 104"/>
            <p:cNvSpPr/>
            <p:nvPr/>
          </p:nvSpPr>
          <p:spPr>
            <a:xfrm>
              <a:off x="914400" y="14478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Cube 105"/>
            <p:cNvSpPr/>
            <p:nvPr/>
          </p:nvSpPr>
          <p:spPr>
            <a:xfrm>
              <a:off x="1371600" y="14478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Cube 106"/>
            <p:cNvSpPr/>
            <p:nvPr/>
          </p:nvSpPr>
          <p:spPr>
            <a:xfrm>
              <a:off x="1828800" y="14478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Cube 107"/>
            <p:cNvSpPr/>
            <p:nvPr/>
          </p:nvSpPr>
          <p:spPr>
            <a:xfrm>
              <a:off x="2279196" y="14478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Cube 108"/>
            <p:cNvSpPr/>
            <p:nvPr/>
          </p:nvSpPr>
          <p:spPr>
            <a:xfrm>
              <a:off x="914400" y="9906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Cube 109"/>
            <p:cNvSpPr/>
            <p:nvPr/>
          </p:nvSpPr>
          <p:spPr>
            <a:xfrm>
              <a:off x="1371600" y="9906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Cube 110"/>
            <p:cNvSpPr/>
            <p:nvPr/>
          </p:nvSpPr>
          <p:spPr>
            <a:xfrm>
              <a:off x="1828800" y="9906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Cube 111"/>
            <p:cNvSpPr/>
            <p:nvPr/>
          </p:nvSpPr>
          <p:spPr>
            <a:xfrm>
              <a:off x="2279196" y="9906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Cube 112"/>
            <p:cNvSpPr/>
            <p:nvPr/>
          </p:nvSpPr>
          <p:spPr>
            <a:xfrm>
              <a:off x="2736396" y="9906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Cube 113"/>
            <p:cNvSpPr/>
            <p:nvPr/>
          </p:nvSpPr>
          <p:spPr>
            <a:xfrm>
              <a:off x="914400" y="5334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Cube 114"/>
            <p:cNvSpPr/>
            <p:nvPr/>
          </p:nvSpPr>
          <p:spPr>
            <a:xfrm>
              <a:off x="1371600" y="5334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Cube 115"/>
            <p:cNvSpPr/>
            <p:nvPr/>
          </p:nvSpPr>
          <p:spPr>
            <a:xfrm>
              <a:off x="1828800" y="5334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Cube 116"/>
            <p:cNvSpPr/>
            <p:nvPr/>
          </p:nvSpPr>
          <p:spPr>
            <a:xfrm>
              <a:off x="2279196" y="5334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Cube 117"/>
            <p:cNvSpPr/>
            <p:nvPr/>
          </p:nvSpPr>
          <p:spPr>
            <a:xfrm>
              <a:off x="1371600" y="762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Cube 118"/>
            <p:cNvSpPr/>
            <p:nvPr/>
          </p:nvSpPr>
          <p:spPr>
            <a:xfrm>
              <a:off x="1828800" y="762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Cube 119"/>
            <p:cNvSpPr/>
            <p:nvPr/>
          </p:nvSpPr>
          <p:spPr>
            <a:xfrm>
              <a:off x="1219200" y="20642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Cube 120"/>
            <p:cNvSpPr/>
            <p:nvPr/>
          </p:nvSpPr>
          <p:spPr>
            <a:xfrm>
              <a:off x="1676400" y="20642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Cube 121"/>
            <p:cNvSpPr/>
            <p:nvPr/>
          </p:nvSpPr>
          <p:spPr>
            <a:xfrm>
              <a:off x="762000" y="16070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Cube 122"/>
            <p:cNvSpPr/>
            <p:nvPr/>
          </p:nvSpPr>
          <p:spPr>
            <a:xfrm>
              <a:off x="2126796" y="16070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Cube 123"/>
            <p:cNvSpPr/>
            <p:nvPr/>
          </p:nvSpPr>
          <p:spPr>
            <a:xfrm>
              <a:off x="762000" y="11498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Cube 124"/>
            <p:cNvSpPr/>
            <p:nvPr/>
          </p:nvSpPr>
          <p:spPr>
            <a:xfrm>
              <a:off x="2126796" y="11498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Cube 125"/>
            <p:cNvSpPr/>
            <p:nvPr/>
          </p:nvSpPr>
          <p:spPr>
            <a:xfrm>
              <a:off x="762000" y="6926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Cube 126"/>
            <p:cNvSpPr/>
            <p:nvPr/>
          </p:nvSpPr>
          <p:spPr>
            <a:xfrm>
              <a:off x="2126796" y="6926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Cube 127"/>
            <p:cNvSpPr/>
            <p:nvPr/>
          </p:nvSpPr>
          <p:spPr>
            <a:xfrm>
              <a:off x="1219200" y="2354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Cube 128"/>
            <p:cNvSpPr/>
            <p:nvPr/>
          </p:nvSpPr>
          <p:spPr>
            <a:xfrm>
              <a:off x="1676400" y="2354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Cube 129"/>
            <p:cNvSpPr/>
            <p:nvPr/>
          </p:nvSpPr>
          <p:spPr>
            <a:xfrm>
              <a:off x="4114800" y="19050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Cube 141"/>
            <p:cNvSpPr/>
            <p:nvPr/>
          </p:nvSpPr>
          <p:spPr>
            <a:xfrm>
              <a:off x="4565196" y="19050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Cube 142"/>
            <p:cNvSpPr/>
            <p:nvPr/>
          </p:nvSpPr>
          <p:spPr>
            <a:xfrm>
              <a:off x="3657600" y="14478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Cube 143"/>
            <p:cNvSpPr/>
            <p:nvPr/>
          </p:nvSpPr>
          <p:spPr>
            <a:xfrm>
              <a:off x="5022396" y="14478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Cube 144"/>
            <p:cNvSpPr/>
            <p:nvPr/>
          </p:nvSpPr>
          <p:spPr>
            <a:xfrm>
              <a:off x="3200400" y="9906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Cube 145"/>
            <p:cNvSpPr/>
            <p:nvPr/>
          </p:nvSpPr>
          <p:spPr>
            <a:xfrm>
              <a:off x="3657600" y="9906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Cube 146"/>
            <p:cNvSpPr/>
            <p:nvPr/>
          </p:nvSpPr>
          <p:spPr>
            <a:xfrm>
              <a:off x="5022396" y="9906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Cube 147"/>
            <p:cNvSpPr/>
            <p:nvPr/>
          </p:nvSpPr>
          <p:spPr>
            <a:xfrm>
              <a:off x="3657600" y="5334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Cube 148"/>
            <p:cNvSpPr/>
            <p:nvPr/>
          </p:nvSpPr>
          <p:spPr>
            <a:xfrm>
              <a:off x="5022396" y="5334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Cube 149"/>
            <p:cNvSpPr/>
            <p:nvPr/>
          </p:nvSpPr>
          <p:spPr>
            <a:xfrm>
              <a:off x="4114800" y="762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Cube 150"/>
            <p:cNvSpPr/>
            <p:nvPr/>
          </p:nvSpPr>
          <p:spPr>
            <a:xfrm>
              <a:off x="4565196" y="762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Cube 151"/>
            <p:cNvSpPr/>
            <p:nvPr/>
          </p:nvSpPr>
          <p:spPr>
            <a:xfrm>
              <a:off x="3962400" y="20642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Cube 152"/>
            <p:cNvSpPr/>
            <p:nvPr/>
          </p:nvSpPr>
          <p:spPr>
            <a:xfrm>
              <a:off x="4412796" y="20642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Cube 153"/>
            <p:cNvSpPr/>
            <p:nvPr/>
          </p:nvSpPr>
          <p:spPr>
            <a:xfrm>
              <a:off x="3505200" y="16070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Cube 154"/>
            <p:cNvSpPr/>
            <p:nvPr/>
          </p:nvSpPr>
          <p:spPr>
            <a:xfrm>
              <a:off x="4869996" y="16070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Cube 155"/>
            <p:cNvSpPr/>
            <p:nvPr/>
          </p:nvSpPr>
          <p:spPr>
            <a:xfrm>
              <a:off x="3505200" y="11498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Cube 156"/>
            <p:cNvSpPr/>
            <p:nvPr/>
          </p:nvSpPr>
          <p:spPr>
            <a:xfrm>
              <a:off x="4869996" y="11498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" name="Cube 157"/>
            <p:cNvSpPr/>
            <p:nvPr/>
          </p:nvSpPr>
          <p:spPr>
            <a:xfrm>
              <a:off x="3505200" y="6926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" name="Cube 158"/>
            <p:cNvSpPr/>
            <p:nvPr/>
          </p:nvSpPr>
          <p:spPr>
            <a:xfrm>
              <a:off x="4869996" y="6926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" name="Cube 159"/>
            <p:cNvSpPr/>
            <p:nvPr/>
          </p:nvSpPr>
          <p:spPr>
            <a:xfrm>
              <a:off x="3962400" y="2354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Cube 160"/>
            <p:cNvSpPr/>
            <p:nvPr/>
          </p:nvSpPr>
          <p:spPr>
            <a:xfrm>
              <a:off x="4412796" y="2354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2" name="Group 161"/>
          <p:cNvGrpSpPr/>
          <p:nvPr/>
        </p:nvGrpSpPr>
        <p:grpSpPr>
          <a:xfrm>
            <a:off x="76200" y="4907028"/>
            <a:ext cx="2654426" cy="1417571"/>
            <a:chOff x="762000" y="76200"/>
            <a:chExt cx="4876800" cy="2604408"/>
          </a:xfrm>
          <a:solidFill>
            <a:schemeClr val="bg1"/>
          </a:solidFill>
        </p:grpSpPr>
        <p:sp>
          <p:nvSpPr>
            <p:cNvPr id="211" name="Cube 210"/>
            <p:cNvSpPr/>
            <p:nvPr/>
          </p:nvSpPr>
          <p:spPr>
            <a:xfrm>
              <a:off x="1371600" y="19050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2" name="Cube 211"/>
            <p:cNvSpPr/>
            <p:nvPr/>
          </p:nvSpPr>
          <p:spPr>
            <a:xfrm>
              <a:off x="1828800" y="19050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3" name="Cube 212"/>
            <p:cNvSpPr/>
            <p:nvPr/>
          </p:nvSpPr>
          <p:spPr>
            <a:xfrm>
              <a:off x="914400" y="14478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4" name="Cube 213"/>
            <p:cNvSpPr/>
            <p:nvPr/>
          </p:nvSpPr>
          <p:spPr>
            <a:xfrm>
              <a:off x="1371600" y="14478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5" name="Cube 214"/>
            <p:cNvSpPr/>
            <p:nvPr/>
          </p:nvSpPr>
          <p:spPr>
            <a:xfrm>
              <a:off x="1828800" y="14478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6" name="Cube 215"/>
            <p:cNvSpPr/>
            <p:nvPr/>
          </p:nvSpPr>
          <p:spPr>
            <a:xfrm>
              <a:off x="2279196" y="14478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7" name="Cube 216"/>
            <p:cNvSpPr/>
            <p:nvPr/>
          </p:nvSpPr>
          <p:spPr>
            <a:xfrm>
              <a:off x="914400" y="9906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8" name="Cube 217"/>
            <p:cNvSpPr/>
            <p:nvPr/>
          </p:nvSpPr>
          <p:spPr>
            <a:xfrm>
              <a:off x="1371600" y="9906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9" name="Cube 218"/>
            <p:cNvSpPr/>
            <p:nvPr/>
          </p:nvSpPr>
          <p:spPr>
            <a:xfrm>
              <a:off x="1828800" y="9906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0" name="Cube 219"/>
            <p:cNvSpPr/>
            <p:nvPr/>
          </p:nvSpPr>
          <p:spPr>
            <a:xfrm>
              <a:off x="2279196" y="9906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1" name="Cube 220"/>
            <p:cNvSpPr/>
            <p:nvPr/>
          </p:nvSpPr>
          <p:spPr>
            <a:xfrm>
              <a:off x="2736396" y="9906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2" name="Cube 221"/>
            <p:cNvSpPr/>
            <p:nvPr/>
          </p:nvSpPr>
          <p:spPr>
            <a:xfrm>
              <a:off x="914400" y="5334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3" name="Cube 222"/>
            <p:cNvSpPr/>
            <p:nvPr/>
          </p:nvSpPr>
          <p:spPr>
            <a:xfrm>
              <a:off x="1371600" y="5334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4" name="Cube 223"/>
            <p:cNvSpPr/>
            <p:nvPr/>
          </p:nvSpPr>
          <p:spPr>
            <a:xfrm>
              <a:off x="1828800" y="5334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5" name="Cube 224"/>
            <p:cNvSpPr/>
            <p:nvPr/>
          </p:nvSpPr>
          <p:spPr>
            <a:xfrm>
              <a:off x="2279196" y="5334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6" name="Cube 225"/>
            <p:cNvSpPr/>
            <p:nvPr/>
          </p:nvSpPr>
          <p:spPr>
            <a:xfrm>
              <a:off x="1371600" y="762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7" name="Cube 226"/>
            <p:cNvSpPr/>
            <p:nvPr/>
          </p:nvSpPr>
          <p:spPr>
            <a:xfrm>
              <a:off x="1828800" y="762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8" name="Cube 227"/>
            <p:cNvSpPr/>
            <p:nvPr/>
          </p:nvSpPr>
          <p:spPr>
            <a:xfrm>
              <a:off x="1219200" y="20642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9" name="Cube 228"/>
            <p:cNvSpPr/>
            <p:nvPr/>
          </p:nvSpPr>
          <p:spPr>
            <a:xfrm>
              <a:off x="1676400" y="20642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0" name="Cube 229"/>
            <p:cNvSpPr/>
            <p:nvPr/>
          </p:nvSpPr>
          <p:spPr>
            <a:xfrm>
              <a:off x="762000" y="16070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1" name="Cube 230"/>
            <p:cNvSpPr/>
            <p:nvPr/>
          </p:nvSpPr>
          <p:spPr>
            <a:xfrm>
              <a:off x="2126796" y="16070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2" name="Cube 231"/>
            <p:cNvSpPr/>
            <p:nvPr/>
          </p:nvSpPr>
          <p:spPr>
            <a:xfrm>
              <a:off x="762000" y="11498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3" name="Cube 232"/>
            <p:cNvSpPr/>
            <p:nvPr/>
          </p:nvSpPr>
          <p:spPr>
            <a:xfrm>
              <a:off x="2126796" y="11498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4" name="Cube 233"/>
            <p:cNvSpPr/>
            <p:nvPr/>
          </p:nvSpPr>
          <p:spPr>
            <a:xfrm>
              <a:off x="762000" y="6926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5" name="Cube 234"/>
            <p:cNvSpPr/>
            <p:nvPr/>
          </p:nvSpPr>
          <p:spPr>
            <a:xfrm>
              <a:off x="2126796" y="6926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6" name="Cube 235"/>
            <p:cNvSpPr/>
            <p:nvPr/>
          </p:nvSpPr>
          <p:spPr>
            <a:xfrm>
              <a:off x="1219200" y="2354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7" name="Cube 236"/>
            <p:cNvSpPr/>
            <p:nvPr/>
          </p:nvSpPr>
          <p:spPr>
            <a:xfrm>
              <a:off x="1676400" y="2354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8" name="Cube 237"/>
            <p:cNvSpPr/>
            <p:nvPr/>
          </p:nvSpPr>
          <p:spPr>
            <a:xfrm>
              <a:off x="4114800" y="19050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9" name="Cube 238"/>
            <p:cNvSpPr/>
            <p:nvPr/>
          </p:nvSpPr>
          <p:spPr>
            <a:xfrm>
              <a:off x="4565196" y="19050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0" name="Cube 239"/>
            <p:cNvSpPr/>
            <p:nvPr/>
          </p:nvSpPr>
          <p:spPr>
            <a:xfrm>
              <a:off x="3657600" y="14478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1" name="Cube 240"/>
            <p:cNvSpPr/>
            <p:nvPr/>
          </p:nvSpPr>
          <p:spPr>
            <a:xfrm>
              <a:off x="5022396" y="14478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2" name="Cube 241"/>
            <p:cNvSpPr/>
            <p:nvPr/>
          </p:nvSpPr>
          <p:spPr>
            <a:xfrm>
              <a:off x="3200400" y="9906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3" name="Cube 242"/>
            <p:cNvSpPr/>
            <p:nvPr/>
          </p:nvSpPr>
          <p:spPr>
            <a:xfrm>
              <a:off x="3657600" y="9906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4" name="Cube 243"/>
            <p:cNvSpPr/>
            <p:nvPr/>
          </p:nvSpPr>
          <p:spPr>
            <a:xfrm>
              <a:off x="5022396" y="9906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5" name="Cube 244"/>
            <p:cNvSpPr/>
            <p:nvPr/>
          </p:nvSpPr>
          <p:spPr>
            <a:xfrm>
              <a:off x="3657600" y="5334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6" name="Cube 245"/>
            <p:cNvSpPr/>
            <p:nvPr/>
          </p:nvSpPr>
          <p:spPr>
            <a:xfrm>
              <a:off x="5022396" y="5334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7" name="Cube 246"/>
            <p:cNvSpPr/>
            <p:nvPr/>
          </p:nvSpPr>
          <p:spPr>
            <a:xfrm>
              <a:off x="4114800" y="762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8" name="Cube 247"/>
            <p:cNvSpPr/>
            <p:nvPr/>
          </p:nvSpPr>
          <p:spPr>
            <a:xfrm>
              <a:off x="4565196" y="762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9" name="Cube 248"/>
            <p:cNvSpPr/>
            <p:nvPr/>
          </p:nvSpPr>
          <p:spPr>
            <a:xfrm>
              <a:off x="3962400" y="20642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0" name="Cube 249"/>
            <p:cNvSpPr/>
            <p:nvPr/>
          </p:nvSpPr>
          <p:spPr>
            <a:xfrm>
              <a:off x="4412796" y="20642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1" name="Cube 250"/>
            <p:cNvSpPr/>
            <p:nvPr/>
          </p:nvSpPr>
          <p:spPr>
            <a:xfrm>
              <a:off x="3505200" y="16070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2" name="Cube 251"/>
            <p:cNvSpPr/>
            <p:nvPr/>
          </p:nvSpPr>
          <p:spPr>
            <a:xfrm>
              <a:off x="4869996" y="16070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3" name="Cube 252"/>
            <p:cNvSpPr/>
            <p:nvPr/>
          </p:nvSpPr>
          <p:spPr>
            <a:xfrm>
              <a:off x="3505200" y="11498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4" name="Cube 253"/>
            <p:cNvSpPr/>
            <p:nvPr/>
          </p:nvSpPr>
          <p:spPr>
            <a:xfrm>
              <a:off x="4869996" y="11498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5" name="Cube 254"/>
            <p:cNvSpPr/>
            <p:nvPr/>
          </p:nvSpPr>
          <p:spPr>
            <a:xfrm>
              <a:off x="3505200" y="6926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6" name="Cube 255"/>
            <p:cNvSpPr/>
            <p:nvPr/>
          </p:nvSpPr>
          <p:spPr>
            <a:xfrm>
              <a:off x="4869996" y="6926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7" name="Cube 256"/>
            <p:cNvSpPr/>
            <p:nvPr/>
          </p:nvSpPr>
          <p:spPr>
            <a:xfrm>
              <a:off x="3962400" y="2354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8" name="Cube 257"/>
            <p:cNvSpPr/>
            <p:nvPr/>
          </p:nvSpPr>
          <p:spPr>
            <a:xfrm>
              <a:off x="4412796" y="2354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9" name="Group 258"/>
          <p:cNvGrpSpPr/>
          <p:nvPr/>
        </p:nvGrpSpPr>
        <p:grpSpPr>
          <a:xfrm>
            <a:off x="3212974" y="4907028"/>
            <a:ext cx="2654426" cy="1417571"/>
            <a:chOff x="762000" y="76200"/>
            <a:chExt cx="4876800" cy="2604408"/>
          </a:xfrm>
          <a:solidFill>
            <a:schemeClr val="bg1"/>
          </a:solidFill>
        </p:grpSpPr>
        <p:sp>
          <p:nvSpPr>
            <p:cNvPr id="260" name="Cube 259"/>
            <p:cNvSpPr/>
            <p:nvPr/>
          </p:nvSpPr>
          <p:spPr>
            <a:xfrm>
              <a:off x="1371600" y="19050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1" name="Cube 260"/>
            <p:cNvSpPr/>
            <p:nvPr/>
          </p:nvSpPr>
          <p:spPr>
            <a:xfrm>
              <a:off x="1828800" y="19050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2" name="Cube 261"/>
            <p:cNvSpPr/>
            <p:nvPr/>
          </p:nvSpPr>
          <p:spPr>
            <a:xfrm>
              <a:off x="914400" y="14478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3" name="Cube 262"/>
            <p:cNvSpPr/>
            <p:nvPr/>
          </p:nvSpPr>
          <p:spPr>
            <a:xfrm>
              <a:off x="1371600" y="14478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4" name="Cube 263"/>
            <p:cNvSpPr/>
            <p:nvPr/>
          </p:nvSpPr>
          <p:spPr>
            <a:xfrm>
              <a:off x="1828800" y="14478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5" name="Cube 264"/>
            <p:cNvSpPr/>
            <p:nvPr/>
          </p:nvSpPr>
          <p:spPr>
            <a:xfrm>
              <a:off x="2279196" y="14478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6" name="Cube 265"/>
            <p:cNvSpPr/>
            <p:nvPr/>
          </p:nvSpPr>
          <p:spPr>
            <a:xfrm>
              <a:off x="914400" y="9906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7" name="Cube 266"/>
            <p:cNvSpPr/>
            <p:nvPr/>
          </p:nvSpPr>
          <p:spPr>
            <a:xfrm>
              <a:off x="1371600" y="9906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8" name="Cube 267"/>
            <p:cNvSpPr/>
            <p:nvPr/>
          </p:nvSpPr>
          <p:spPr>
            <a:xfrm>
              <a:off x="1828800" y="9906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9" name="Cube 268"/>
            <p:cNvSpPr/>
            <p:nvPr/>
          </p:nvSpPr>
          <p:spPr>
            <a:xfrm>
              <a:off x="2279196" y="9906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0" name="Cube 269"/>
            <p:cNvSpPr/>
            <p:nvPr/>
          </p:nvSpPr>
          <p:spPr>
            <a:xfrm>
              <a:off x="2736396" y="9906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1" name="Cube 270"/>
            <p:cNvSpPr/>
            <p:nvPr/>
          </p:nvSpPr>
          <p:spPr>
            <a:xfrm>
              <a:off x="914400" y="5334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2" name="Cube 271"/>
            <p:cNvSpPr/>
            <p:nvPr/>
          </p:nvSpPr>
          <p:spPr>
            <a:xfrm>
              <a:off x="1371600" y="5334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3" name="Cube 272"/>
            <p:cNvSpPr/>
            <p:nvPr/>
          </p:nvSpPr>
          <p:spPr>
            <a:xfrm>
              <a:off x="1828800" y="5334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4" name="Cube 273"/>
            <p:cNvSpPr/>
            <p:nvPr/>
          </p:nvSpPr>
          <p:spPr>
            <a:xfrm>
              <a:off x="2279196" y="5334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5" name="Cube 274"/>
            <p:cNvSpPr/>
            <p:nvPr/>
          </p:nvSpPr>
          <p:spPr>
            <a:xfrm>
              <a:off x="1371600" y="762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6" name="Cube 275"/>
            <p:cNvSpPr/>
            <p:nvPr/>
          </p:nvSpPr>
          <p:spPr>
            <a:xfrm>
              <a:off x="1828800" y="762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7" name="Cube 276"/>
            <p:cNvSpPr/>
            <p:nvPr/>
          </p:nvSpPr>
          <p:spPr>
            <a:xfrm>
              <a:off x="1219200" y="20642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8" name="Cube 277"/>
            <p:cNvSpPr/>
            <p:nvPr/>
          </p:nvSpPr>
          <p:spPr>
            <a:xfrm>
              <a:off x="1676400" y="20642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9" name="Cube 278"/>
            <p:cNvSpPr/>
            <p:nvPr/>
          </p:nvSpPr>
          <p:spPr>
            <a:xfrm>
              <a:off x="762000" y="16070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0" name="Cube 279"/>
            <p:cNvSpPr/>
            <p:nvPr/>
          </p:nvSpPr>
          <p:spPr>
            <a:xfrm>
              <a:off x="2126796" y="16070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1" name="Cube 280"/>
            <p:cNvSpPr/>
            <p:nvPr/>
          </p:nvSpPr>
          <p:spPr>
            <a:xfrm>
              <a:off x="762000" y="11498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2" name="Cube 281"/>
            <p:cNvSpPr/>
            <p:nvPr/>
          </p:nvSpPr>
          <p:spPr>
            <a:xfrm>
              <a:off x="2126796" y="11498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3" name="Cube 282"/>
            <p:cNvSpPr/>
            <p:nvPr/>
          </p:nvSpPr>
          <p:spPr>
            <a:xfrm>
              <a:off x="762000" y="6926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4" name="Cube 283"/>
            <p:cNvSpPr/>
            <p:nvPr/>
          </p:nvSpPr>
          <p:spPr>
            <a:xfrm>
              <a:off x="2126796" y="6926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5" name="Cube 284"/>
            <p:cNvSpPr/>
            <p:nvPr/>
          </p:nvSpPr>
          <p:spPr>
            <a:xfrm>
              <a:off x="1219200" y="2354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6" name="Cube 285"/>
            <p:cNvSpPr/>
            <p:nvPr/>
          </p:nvSpPr>
          <p:spPr>
            <a:xfrm>
              <a:off x="1676400" y="2354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7" name="Cube 286"/>
            <p:cNvSpPr/>
            <p:nvPr/>
          </p:nvSpPr>
          <p:spPr>
            <a:xfrm>
              <a:off x="4114800" y="19050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8" name="Cube 287"/>
            <p:cNvSpPr/>
            <p:nvPr/>
          </p:nvSpPr>
          <p:spPr>
            <a:xfrm>
              <a:off x="4565196" y="19050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9" name="Cube 288"/>
            <p:cNvSpPr/>
            <p:nvPr/>
          </p:nvSpPr>
          <p:spPr>
            <a:xfrm>
              <a:off x="3657600" y="14478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0" name="Cube 289"/>
            <p:cNvSpPr/>
            <p:nvPr/>
          </p:nvSpPr>
          <p:spPr>
            <a:xfrm>
              <a:off x="5022396" y="14478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1" name="Cube 290"/>
            <p:cNvSpPr/>
            <p:nvPr/>
          </p:nvSpPr>
          <p:spPr>
            <a:xfrm>
              <a:off x="3200400" y="9906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2" name="Cube 291"/>
            <p:cNvSpPr/>
            <p:nvPr/>
          </p:nvSpPr>
          <p:spPr>
            <a:xfrm>
              <a:off x="3657600" y="9906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3" name="Cube 292"/>
            <p:cNvSpPr/>
            <p:nvPr/>
          </p:nvSpPr>
          <p:spPr>
            <a:xfrm>
              <a:off x="5022396" y="9906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4" name="Cube 293"/>
            <p:cNvSpPr/>
            <p:nvPr/>
          </p:nvSpPr>
          <p:spPr>
            <a:xfrm>
              <a:off x="3657600" y="5334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5" name="Cube 294"/>
            <p:cNvSpPr/>
            <p:nvPr/>
          </p:nvSpPr>
          <p:spPr>
            <a:xfrm>
              <a:off x="5022396" y="5334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6" name="Cube 295"/>
            <p:cNvSpPr/>
            <p:nvPr/>
          </p:nvSpPr>
          <p:spPr>
            <a:xfrm>
              <a:off x="4114800" y="762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7" name="Cube 296"/>
            <p:cNvSpPr/>
            <p:nvPr/>
          </p:nvSpPr>
          <p:spPr>
            <a:xfrm>
              <a:off x="4565196" y="762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8" name="Cube 297"/>
            <p:cNvSpPr/>
            <p:nvPr/>
          </p:nvSpPr>
          <p:spPr>
            <a:xfrm>
              <a:off x="3962400" y="20642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9" name="Cube 298"/>
            <p:cNvSpPr/>
            <p:nvPr/>
          </p:nvSpPr>
          <p:spPr>
            <a:xfrm>
              <a:off x="4412796" y="20642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0" name="Cube 299"/>
            <p:cNvSpPr/>
            <p:nvPr/>
          </p:nvSpPr>
          <p:spPr>
            <a:xfrm>
              <a:off x="3505200" y="16070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1" name="Cube 300"/>
            <p:cNvSpPr/>
            <p:nvPr/>
          </p:nvSpPr>
          <p:spPr>
            <a:xfrm>
              <a:off x="4869996" y="16070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2" name="Cube 301"/>
            <p:cNvSpPr/>
            <p:nvPr/>
          </p:nvSpPr>
          <p:spPr>
            <a:xfrm>
              <a:off x="3505200" y="11498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3" name="Cube 302"/>
            <p:cNvSpPr/>
            <p:nvPr/>
          </p:nvSpPr>
          <p:spPr>
            <a:xfrm>
              <a:off x="4869996" y="11498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4" name="Cube 303"/>
            <p:cNvSpPr/>
            <p:nvPr/>
          </p:nvSpPr>
          <p:spPr>
            <a:xfrm>
              <a:off x="3505200" y="6926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5" name="Cube 304"/>
            <p:cNvSpPr/>
            <p:nvPr/>
          </p:nvSpPr>
          <p:spPr>
            <a:xfrm>
              <a:off x="4869996" y="6926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6" name="Cube 305"/>
            <p:cNvSpPr/>
            <p:nvPr/>
          </p:nvSpPr>
          <p:spPr>
            <a:xfrm>
              <a:off x="3962400" y="2354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7" name="Cube 306"/>
            <p:cNvSpPr/>
            <p:nvPr/>
          </p:nvSpPr>
          <p:spPr>
            <a:xfrm>
              <a:off x="4412796" y="2354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08" name="Group 307"/>
          <p:cNvGrpSpPr/>
          <p:nvPr/>
        </p:nvGrpSpPr>
        <p:grpSpPr>
          <a:xfrm>
            <a:off x="6400800" y="4907028"/>
            <a:ext cx="2654426" cy="1417571"/>
            <a:chOff x="762000" y="76200"/>
            <a:chExt cx="4876800" cy="2604408"/>
          </a:xfrm>
          <a:solidFill>
            <a:schemeClr val="bg1"/>
          </a:solidFill>
        </p:grpSpPr>
        <p:sp>
          <p:nvSpPr>
            <p:cNvPr id="309" name="Cube 308"/>
            <p:cNvSpPr/>
            <p:nvPr/>
          </p:nvSpPr>
          <p:spPr>
            <a:xfrm>
              <a:off x="1371600" y="19050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0" name="Cube 309"/>
            <p:cNvSpPr/>
            <p:nvPr/>
          </p:nvSpPr>
          <p:spPr>
            <a:xfrm>
              <a:off x="1828800" y="19050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1" name="Cube 310"/>
            <p:cNvSpPr/>
            <p:nvPr/>
          </p:nvSpPr>
          <p:spPr>
            <a:xfrm>
              <a:off x="914400" y="14478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2" name="Cube 311"/>
            <p:cNvSpPr/>
            <p:nvPr/>
          </p:nvSpPr>
          <p:spPr>
            <a:xfrm>
              <a:off x="1371600" y="14478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3" name="Cube 312"/>
            <p:cNvSpPr/>
            <p:nvPr/>
          </p:nvSpPr>
          <p:spPr>
            <a:xfrm>
              <a:off x="1828800" y="14478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4" name="Cube 313"/>
            <p:cNvSpPr/>
            <p:nvPr/>
          </p:nvSpPr>
          <p:spPr>
            <a:xfrm>
              <a:off x="2279196" y="14478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5" name="Cube 314"/>
            <p:cNvSpPr/>
            <p:nvPr/>
          </p:nvSpPr>
          <p:spPr>
            <a:xfrm>
              <a:off x="914400" y="9906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6" name="Cube 315"/>
            <p:cNvSpPr/>
            <p:nvPr/>
          </p:nvSpPr>
          <p:spPr>
            <a:xfrm>
              <a:off x="1371600" y="9906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7" name="Cube 316"/>
            <p:cNvSpPr/>
            <p:nvPr/>
          </p:nvSpPr>
          <p:spPr>
            <a:xfrm>
              <a:off x="1828800" y="9906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8" name="Cube 317"/>
            <p:cNvSpPr/>
            <p:nvPr/>
          </p:nvSpPr>
          <p:spPr>
            <a:xfrm>
              <a:off x="2279196" y="9906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9" name="Cube 318"/>
            <p:cNvSpPr/>
            <p:nvPr/>
          </p:nvSpPr>
          <p:spPr>
            <a:xfrm>
              <a:off x="2736396" y="9906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0" name="Cube 319"/>
            <p:cNvSpPr/>
            <p:nvPr/>
          </p:nvSpPr>
          <p:spPr>
            <a:xfrm>
              <a:off x="914400" y="5334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1" name="Cube 320"/>
            <p:cNvSpPr/>
            <p:nvPr/>
          </p:nvSpPr>
          <p:spPr>
            <a:xfrm>
              <a:off x="1371600" y="5334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2" name="Cube 321"/>
            <p:cNvSpPr/>
            <p:nvPr/>
          </p:nvSpPr>
          <p:spPr>
            <a:xfrm>
              <a:off x="1828800" y="5334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3" name="Cube 322"/>
            <p:cNvSpPr/>
            <p:nvPr/>
          </p:nvSpPr>
          <p:spPr>
            <a:xfrm>
              <a:off x="2279196" y="5334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4" name="Cube 323"/>
            <p:cNvSpPr/>
            <p:nvPr/>
          </p:nvSpPr>
          <p:spPr>
            <a:xfrm>
              <a:off x="1371600" y="762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5" name="Cube 324"/>
            <p:cNvSpPr/>
            <p:nvPr/>
          </p:nvSpPr>
          <p:spPr>
            <a:xfrm>
              <a:off x="1828800" y="762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6" name="Cube 325"/>
            <p:cNvSpPr/>
            <p:nvPr/>
          </p:nvSpPr>
          <p:spPr>
            <a:xfrm>
              <a:off x="1219200" y="20642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7" name="Cube 326"/>
            <p:cNvSpPr/>
            <p:nvPr/>
          </p:nvSpPr>
          <p:spPr>
            <a:xfrm>
              <a:off x="1676400" y="20642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8" name="Cube 327"/>
            <p:cNvSpPr/>
            <p:nvPr/>
          </p:nvSpPr>
          <p:spPr>
            <a:xfrm>
              <a:off x="762000" y="16070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9" name="Cube 328"/>
            <p:cNvSpPr/>
            <p:nvPr/>
          </p:nvSpPr>
          <p:spPr>
            <a:xfrm>
              <a:off x="2126796" y="16070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0" name="Cube 329"/>
            <p:cNvSpPr/>
            <p:nvPr/>
          </p:nvSpPr>
          <p:spPr>
            <a:xfrm>
              <a:off x="762000" y="11498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1" name="Cube 330"/>
            <p:cNvSpPr/>
            <p:nvPr/>
          </p:nvSpPr>
          <p:spPr>
            <a:xfrm>
              <a:off x="2126796" y="11498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2" name="Cube 331"/>
            <p:cNvSpPr/>
            <p:nvPr/>
          </p:nvSpPr>
          <p:spPr>
            <a:xfrm>
              <a:off x="762000" y="6926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3" name="Cube 332"/>
            <p:cNvSpPr/>
            <p:nvPr/>
          </p:nvSpPr>
          <p:spPr>
            <a:xfrm>
              <a:off x="2126796" y="6926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4" name="Cube 333"/>
            <p:cNvSpPr/>
            <p:nvPr/>
          </p:nvSpPr>
          <p:spPr>
            <a:xfrm>
              <a:off x="1219200" y="2354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5" name="Cube 334"/>
            <p:cNvSpPr/>
            <p:nvPr/>
          </p:nvSpPr>
          <p:spPr>
            <a:xfrm>
              <a:off x="1676400" y="2354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6" name="Cube 335"/>
            <p:cNvSpPr/>
            <p:nvPr/>
          </p:nvSpPr>
          <p:spPr>
            <a:xfrm>
              <a:off x="4114800" y="19050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7" name="Cube 336"/>
            <p:cNvSpPr/>
            <p:nvPr/>
          </p:nvSpPr>
          <p:spPr>
            <a:xfrm>
              <a:off x="4565196" y="19050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8" name="Cube 337"/>
            <p:cNvSpPr/>
            <p:nvPr/>
          </p:nvSpPr>
          <p:spPr>
            <a:xfrm>
              <a:off x="3657600" y="14478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9" name="Cube 338"/>
            <p:cNvSpPr/>
            <p:nvPr/>
          </p:nvSpPr>
          <p:spPr>
            <a:xfrm>
              <a:off x="5022396" y="14478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0" name="Cube 339"/>
            <p:cNvSpPr/>
            <p:nvPr/>
          </p:nvSpPr>
          <p:spPr>
            <a:xfrm>
              <a:off x="3200400" y="9906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1" name="Cube 340"/>
            <p:cNvSpPr/>
            <p:nvPr/>
          </p:nvSpPr>
          <p:spPr>
            <a:xfrm>
              <a:off x="3657600" y="9906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2" name="Cube 341"/>
            <p:cNvSpPr/>
            <p:nvPr/>
          </p:nvSpPr>
          <p:spPr>
            <a:xfrm>
              <a:off x="5022396" y="9906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3" name="Cube 342"/>
            <p:cNvSpPr/>
            <p:nvPr/>
          </p:nvSpPr>
          <p:spPr>
            <a:xfrm>
              <a:off x="3657600" y="5334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4" name="Cube 343"/>
            <p:cNvSpPr/>
            <p:nvPr/>
          </p:nvSpPr>
          <p:spPr>
            <a:xfrm>
              <a:off x="5022396" y="5334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5" name="Cube 344"/>
            <p:cNvSpPr/>
            <p:nvPr/>
          </p:nvSpPr>
          <p:spPr>
            <a:xfrm>
              <a:off x="4114800" y="762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6" name="Cube 345"/>
            <p:cNvSpPr/>
            <p:nvPr/>
          </p:nvSpPr>
          <p:spPr>
            <a:xfrm>
              <a:off x="4565196" y="762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7" name="Cube 346"/>
            <p:cNvSpPr/>
            <p:nvPr/>
          </p:nvSpPr>
          <p:spPr>
            <a:xfrm>
              <a:off x="3962400" y="20642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8" name="Cube 347"/>
            <p:cNvSpPr/>
            <p:nvPr/>
          </p:nvSpPr>
          <p:spPr>
            <a:xfrm>
              <a:off x="4412796" y="20642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9" name="Cube 348"/>
            <p:cNvSpPr/>
            <p:nvPr/>
          </p:nvSpPr>
          <p:spPr>
            <a:xfrm>
              <a:off x="3505200" y="16070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0" name="Cube 349"/>
            <p:cNvSpPr/>
            <p:nvPr/>
          </p:nvSpPr>
          <p:spPr>
            <a:xfrm>
              <a:off x="4869996" y="16070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1" name="Cube 350"/>
            <p:cNvSpPr/>
            <p:nvPr/>
          </p:nvSpPr>
          <p:spPr>
            <a:xfrm>
              <a:off x="3505200" y="11498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2" name="Cube 351"/>
            <p:cNvSpPr/>
            <p:nvPr/>
          </p:nvSpPr>
          <p:spPr>
            <a:xfrm>
              <a:off x="4869996" y="11498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3" name="Cube 352"/>
            <p:cNvSpPr/>
            <p:nvPr/>
          </p:nvSpPr>
          <p:spPr>
            <a:xfrm>
              <a:off x="3505200" y="6926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4" name="Cube 353"/>
            <p:cNvSpPr/>
            <p:nvPr/>
          </p:nvSpPr>
          <p:spPr>
            <a:xfrm>
              <a:off x="4869996" y="6926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5" name="Cube 354"/>
            <p:cNvSpPr/>
            <p:nvPr/>
          </p:nvSpPr>
          <p:spPr>
            <a:xfrm>
              <a:off x="3962400" y="2354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6" name="Cube 355"/>
            <p:cNvSpPr/>
            <p:nvPr/>
          </p:nvSpPr>
          <p:spPr>
            <a:xfrm>
              <a:off x="4412796" y="2354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281983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" grpId="0" animBg="1"/>
      <p:bldP spid="24" grpId="0" animBg="1"/>
      <p:bldP spid="24" grpId="1" animBg="1"/>
      <p:bldP spid="165" grpId="0" animBg="1"/>
      <p:bldP spid="165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3" descr="C:\Users\Steve Wyborney\Desktop\Maze Pic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4316" y="5474471"/>
            <a:ext cx="1235105" cy="9263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C:\Users\Steve Wyborney\Desktop\tiled area pic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4621" y="5486400"/>
            <a:ext cx="1219200" cy="914400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4620057" y="6400800"/>
            <a:ext cx="139974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rId4"/>
              </a:rPr>
              <a:t>Tiled Area Questions</a:t>
            </a:r>
            <a:endParaRPr lang="en-US" sz="1100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7659813" y="6400800"/>
            <a:ext cx="110318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The Maze </a:t>
            </a:r>
          </a:p>
          <a:p>
            <a:pPr algn="ctr"/>
            <a:r>
              <a:rPr lang="en-US" sz="1100" b="1" dirty="0" smtClean="0">
                <a:hlinkClick r:id=""/>
              </a:rPr>
              <a:t>Hundreds Chart</a:t>
            </a:r>
            <a:endParaRPr lang="en-US" sz="1100" b="1" dirty="0"/>
          </a:p>
        </p:txBody>
      </p:sp>
      <p:pic>
        <p:nvPicPr>
          <p:cNvPr id="1028" name="Picture 4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4084" y="5486400"/>
            <a:ext cx="1219200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33" name="TextBox 32"/>
          <p:cNvSpPr txBox="1"/>
          <p:nvPr/>
        </p:nvSpPr>
        <p:spPr>
          <a:xfrm>
            <a:off x="6081741" y="6400800"/>
            <a:ext cx="136608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rId6"/>
              </a:rPr>
              <a:t>The Animated</a:t>
            </a:r>
            <a:endParaRPr lang="en-US" sz="1100" b="1" dirty="0">
              <a:hlinkClick r:id="rId6"/>
            </a:endParaRPr>
          </a:p>
          <a:p>
            <a:pPr algn="ctr"/>
            <a:r>
              <a:rPr lang="en-US" sz="1100" b="1" dirty="0" smtClean="0">
                <a:hlinkClick r:id="rId6"/>
              </a:rPr>
              <a:t>Multiplication Table</a:t>
            </a:r>
            <a:endParaRPr lang="en-US" sz="1100" b="1" dirty="0"/>
          </a:p>
        </p:txBody>
      </p:sp>
      <p:pic>
        <p:nvPicPr>
          <p:cNvPr id="1026" name="Picture 2" descr="C:\Users\Steve Wyborney\Desktop\Presentation1.jpg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7524" y="2378531"/>
            <a:ext cx="2285531" cy="1714148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647495" y="0"/>
            <a:ext cx="584903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5400" b="1" dirty="0"/>
              <a:t>Cube Conversations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080542" y="1107996"/>
            <a:ext cx="291874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400" b="1" i="1" dirty="0"/>
              <a:t>Set </a:t>
            </a:r>
            <a:r>
              <a:rPr lang="en-US" sz="4400" b="1" i="1" dirty="0" smtClean="0"/>
              <a:t>75 of 80</a:t>
            </a:r>
            <a:endParaRPr lang="en-US" sz="4400" b="1" i="1" dirty="0"/>
          </a:p>
        </p:txBody>
      </p:sp>
      <p:pic>
        <p:nvPicPr>
          <p:cNvPr id="1027" name="Picture 3" descr="C:\Users\Steve Wyborney\Desktop\SPLAT blog post folder\Splat Promo Images and GIFs\Splat Level 3 B.jpg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5486400"/>
            <a:ext cx="1219200" cy="914400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hlinkClick r:id="rId10"/>
          </p:cNvPr>
          <p:cNvSpPr txBox="1"/>
          <p:nvPr/>
        </p:nvSpPr>
        <p:spPr>
          <a:xfrm>
            <a:off x="381000" y="6389013"/>
            <a:ext cx="121700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rId10"/>
              </a:rPr>
              <a:t>50 Splat! Lessons </a:t>
            </a:r>
            <a:endParaRPr lang="en-US" sz="11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688144" y="3059668"/>
            <a:ext cx="569938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400" b="1" dirty="0"/>
              <a:t>Click </a:t>
            </a:r>
            <a:r>
              <a:rPr lang="en-US" sz="1400" b="1" dirty="0">
                <a:hlinkClick r:id="rId8"/>
              </a:rPr>
              <a:t>here</a:t>
            </a:r>
            <a:r>
              <a:rPr lang="en-US" sz="1400" b="1" dirty="0"/>
              <a:t> (or on the image) to download more “Cube Conversations” sets.</a:t>
            </a:r>
          </a:p>
        </p:txBody>
      </p:sp>
      <p:pic>
        <p:nvPicPr>
          <p:cNvPr id="20" name="Picture 7" descr="C:\Users\Steve Wyborney\Desktop\Splat Promos HUGE SET\Slide6.JPG">
            <a:hlinkClick r:id="rId12"/>
          </p:cNvPr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9021" y="5486400"/>
            <a:ext cx="1219200" cy="914400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TextBox 20"/>
          <p:cNvSpPr txBox="1"/>
          <p:nvPr/>
        </p:nvSpPr>
        <p:spPr>
          <a:xfrm>
            <a:off x="1905000" y="6424136"/>
            <a:ext cx="100860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20 Fraction </a:t>
            </a:r>
          </a:p>
          <a:p>
            <a:pPr algn="ctr"/>
            <a:r>
              <a:rPr lang="en-US" sz="1100" b="1" dirty="0" smtClean="0">
                <a:hlinkClick r:id=""/>
              </a:rPr>
              <a:t>Splat! Lessons</a:t>
            </a:r>
            <a:endParaRPr lang="en-US" sz="1100" b="1" dirty="0"/>
          </a:p>
        </p:txBody>
      </p:sp>
      <p:pic>
        <p:nvPicPr>
          <p:cNvPr id="22" name="Picture 4" descr="C:\Users\Steve Wyborney\Desktop\Nested Splat Blog Level Images\Slide2.JPG">
            <a:hlinkClick r:id="rId14"/>
          </p:cNvPr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6335" y="5486035"/>
            <a:ext cx="1219686" cy="914765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TextBox 22"/>
          <p:cNvSpPr txBox="1"/>
          <p:nvPr/>
        </p:nvSpPr>
        <p:spPr>
          <a:xfrm>
            <a:off x="3352800" y="6427113"/>
            <a:ext cx="100860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35 Nested</a:t>
            </a:r>
          </a:p>
          <a:p>
            <a:pPr algn="ctr"/>
            <a:r>
              <a:rPr lang="en-US" sz="1100" b="1" dirty="0" smtClean="0">
                <a:hlinkClick r:id=""/>
              </a:rPr>
              <a:t>Splat! Lessons</a:t>
            </a:r>
            <a:endParaRPr lang="en-US" sz="1100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381000" y="5029200"/>
            <a:ext cx="25339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Other Downloadable Resources</a:t>
            </a:r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767699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32" grpId="0"/>
      <p:bldP spid="33" grpId="0"/>
      <p:bldP spid="3" grpId="0"/>
      <p:bldP spid="4" grpId="0"/>
      <p:bldP spid="21" grpId="0"/>
      <p:bldP spid="23" grpId="0"/>
      <p:bldP spid="2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1514</TotalTime>
  <Words>169</Words>
  <Application>Microsoft Office PowerPoint</Application>
  <PresentationFormat>On-screen Show (4:3)</PresentationFormat>
  <Paragraphs>32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 Wyborney</dc:creator>
  <cp:lastModifiedBy>Steve Wyborney</cp:lastModifiedBy>
  <cp:revision>8</cp:revision>
  <dcterms:created xsi:type="dcterms:W3CDTF">2017-12-29T22:25:22Z</dcterms:created>
  <dcterms:modified xsi:type="dcterms:W3CDTF">2018-01-02T00:13:44Z</dcterms:modified>
</cp:coreProperties>
</file>