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7" r:id="rId2"/>
    <p:sldId id="628" r:id="rId3"/>
    <p:sldId id="629" r:id="rId4"/>
    <p:sldId id="7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74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514600" y="519792"/>
            <a:ext cx="4876800" cy="2604408"/>
            <a:chOff x="762000" y="76200"/>
            <a:chExt cx="4876800" cy="2604408"/>
          </a:xfrm>
        </p:grpSpPr>
        <p:sp>
          <p:nvSpPr>
            <p:cNvPr id="99" name="Cube 98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914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7620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514600" y="519792"/>
            <a:ext cx="4876800" cy="2604408"/>
            <a:chOff x="762000" y="76200"/>
            <a:chExt cx="4876800" cy="2604408"/>
          </a:xfrm>
          <a:solidFill>
            <a:srgbClr val="FF0000"/>
          </a:solidFill>
        </p:grpSpPr>
        <p:sp>
          <p:nvSpPr>
            <p:cNvPr id="166" name="Cube 165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914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62000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514600" y="519792"/>
            <a:ext cx="4876800" cy="2604408"/>
            <a:chOff x="762000" y="76200"/>
            <a:chExt cx="4876800" cy="2604408"/>
          </a:xfrm>
          <a:solidFill>
            <a:srgbClr val="FFFF00"/>
          </a:solidFill>
        </p:grpSpPr>
        <p:sp>
          <p:nvSpPr>
            <p:cNvPr id="219" name="Cube 218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9144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7620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2514600" y="519792"/>
            <a:ext cx="4876800" cy="2604408"/>
            <a:chOff x="762000" y="76200"/>
            <a:chExt cx="4876800" cy="260440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10" name="Cube 309"/>
            <p:cNvSpPr/>
            <p:nvPr/>
          </p:nvSpPr>
          <p:spPr>
            <a:xfrm>
              <a:off x="914400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27363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2736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736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914400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2736396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762000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583996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2583996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1219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1676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2583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2583996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762000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2583996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3200400" y="1905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5022396" y="1905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3200400" y="1447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4114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4565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3200400" y="533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3200400" y="76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5022396" y="76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3048000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4869996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3048000" y="16070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3048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39624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4412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3048000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3048000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4869996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65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133600" y="443592"/>
            <a:ext cx="4876800" cy="2604408"/>
            <a:chOff x="533400" y="367392"/>
            <a:chExt cx="4876800" cy="2604408"/>
          </a:xfrm>
        </p:grpSpPr>
        <p:sp>
          <p:nvSpPr>
            <p:cNvPr id="103" name="Cube 102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52400" y="4996036"/>
            <a:ext cx="2487757" cy="1328563"/>
            <a:chOff x="533400" y="367392"/>
            <a:chExt cx="4876800" cy="2604408"/>
          </a:xfrm>
          <a:solidFill>
            <a:schemeClr val="bg1"/>
          </a:solidFill>
        </p:grpSpPr>
        <p:sp>
          <p:nvSpPr>
            <p:cNvPr id="157" name="Cube 156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352800" y="4996037"/>
            <a:ext cx="2487757" cy="1328563"/>
            <a:chOff x="533400" y="367392"/>
            <a:chExt cx="4876800" cy="2604408"/>
          </a:xfrm>
          <a:solidFill>
            <a:schemeClr val="bg1"/>
          </a:solidFill>
        </p:grpSpPr>
        <p:sp>
          <p:nvSpPr>
            <p:cNvPr id="248" name="Cube 247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6580043" y="4996037"/>
            <a:ext cx="2487757" cy="1328563"/>
            <a:chOff x="533400" y="367392"/>
            <a:chExt cx="4876800" cy="2604408"/>
          </a:xfrm>
          <a:solidFill>
            <a:schemeClr val="bg1"/>
          </a:solidFill>
        </p:grpSpPr>
        <p:sp>
          <p:nvSpPr>
            <p:cNvPr id="291" name="Cube 290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196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74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2018-01-02T00:13:26Z</dcterms:modified>
</cp:coreProperties>
</file>