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02" r:id="rId2"/>
    <p:sldId id="603" r:id="rId3"/>
    <p:sldId id="604" r:id="rId4"/>
    <p:sldId id="605" r:id="rId5"/>
    <p:sldId id="77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7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36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8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9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3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6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03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6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1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4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2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5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1253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12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797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tevewyborney.com/?p=94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10" Type="http://schemas.openxmlformats.org/officeDocument/2006/relationships/hyperlink" Target="http://www.stevewyborney.com/?p=893" TargetMode="External"/><Relationship Id="rId4" Type="http://schemas.openxmlformats.org/officeDocument/2006/relationships/hyperlink" Target="http://www.stevewyborney.com/?p=836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www.stevewyborney.com/?p=11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Wyborney</a:t>
            </a:r>
            <a:endParaRPr lang="en-US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52056" y="2461429"/>
            <a:ext cx="56399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Level 7:  “Insightful Complexity”</a:t>
            </a: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146" y="0"/>
            <a:ext cx="77397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Cube Conversations</a:t>
            </a:r>
            <a:endParaRPr lang="en-US" sz="7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80537" y="4301499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Set </a:t>
            </a:r>
            <a:r>
              <a:rPr lang="en-US" sz="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69 of 80</a:t>
            </a:r>
            <a:endParaRPr lang="en-US" sz="4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24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ular Callout 47"/>
          <p:cNvSpPr/>
          <p:nvPr/>
        </p:nvSpPr>
        <p:spPr>
          <a:xfrm>
            <a:off x="228600" y="304800"/>
            <a:ext cx="1828800" cy="1164090"/>
          </a:xfrm>
          <a:prstGeom prst="wedgeRectCallout">
            <a:avLst>
              <a:gd name="adj1" fmla="val 25247"/>
              <a:gd name="adj2" fmla="val 1713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many unit cubes make up this structure?  Explain how you know.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9" name="Rectangular Callout 48"/>
          <p:cNvSpPr/>
          <p:nvPr/>
        </p:nvSpPr>
        <p:spPr>
          <a:xfrm>
            <a:off x="228601" y="1295400"/>
            <a:ext cx="1828800" cy="1164090"/>
          </a:xfrm>
          <a:prstGeom prst="wedgeRectCallout">
            <a:avLst>
              <a:gd name="adj1" fmla="val 28488"/>
              <a:gd name="adj2" fmla="val -2003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else can you think about this structure?  Is there another way to see it?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0" name="Rectangular Callout 49"/>
          <p:cNvSpPr/>
          <p:nvPr/>
        </p:nvSpPr>
        <p:spPr>
          <a:xfrm>
            <a:off x="228601" y="2286000"/>
            <a:ext cx="1828800" cy="1164090"/>
          </a:xfrm>
          <a:prstGeom prst="wedgeRectCallout">
            <a:avLst>
              <a:gd name="adj1" fmla="val 11983"/>
              <a:gd name="adj2" fmla="val -1713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Are there even more ways you can picture or think about this structure?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26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4" name="Rectangular Callout 63"/>
          <p:cNvSpPr/>
          <p:nvPr/>
        </p:nvSpPr>
        <p:spPr>
          <a:xfrm>
            <a:off x="228600" y="41148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It’s time to reveal the answer.  Let’s find out the total number of unit cubes.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4" name="Rectangular Callout 133"/>
          <p:cNvSpPr/>
          <p:nvPr/>
        </p:nvSpPr>
        <p:spPr>
          <a:xfrm>
            <a:off x="228600" y="32004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You may have seen some groups like these: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3276600" y="519792"/>
            <a:ext cx="2590800" cy="2604408"/>
            <a:chOff x="685800" y="381000"/>
            <a:chExt cx="2590800" cy="2604408"/>
          </a:xfrm>
        </p:grpSpPr>
        <p:sp>
          <p:nvSpPr>
            <p:cNvPr id="37" name="Cube 36"/>
            <p:cNvSpPr/>
            <p:nvPr/>
          </p:nvSpPr>
          <p:spPr>
            <a:xfrm>
              <a:off x="838200" y="2209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Cube 37"/>
            <p:cNvSpPr/>
            <p:nvPr/>
          </p:nvSpPr>
          <p:spPr>
            <a:xfrm>
              <a:off x="1295400" y="2209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Cube 38"/>
            <p:cNvSpPr/>
            <p:nvPr/>
          </p:nvSpPr>
          <p:spPr>
            <a:xfrm>
              <a:off x="1752600" y="2209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Cube 39"/>
            <p:cNvSpPr/>
            <p:nvPr/>
          </p:nvSpPr>
          <p:spPr>
            <a:xfrm>
              <a:off x="2202996" y="2209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Cube 40"/>
            <p:cNvSpPr/>
            <p:nvPr/>
          </p:nvSpPr>
          <p:spPr>
            <a:xfrm>
              <a:off x="838200" y="1752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Cube 41"/>
            <p:cNvSpPr/>
            <p:nvPr/>
          </p:nvSpPr>
          <p:spPr>
            <a:xfrm>
              <a:off x="2202996" y="1752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Cube 42"/>
            <p:cNvSpPr/>
            <p:nvPr/>
          </p:nvSpPr>
          <p:spPr>
            <a:xfrm>
              <a:off x="2660196" y="1752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Cube 43"/>
            <p:cNvSpPr/>
            <p:nvPr/>
          </p:nvSpPr>
          <p:spPr>
            <a:xfrm>
              <a:off x="838200" y="1295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Cube 44"/>
            <p:cNvSpPr/>
            <p:nvPr/>
          </p:nvSpPr>
          <p:spPr>
            <a:xfrm>
              <a:off x="2660196" y="1295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Cube 45"/>
            <p:cNvSpPr/>
            <p:nvPr/>
          </p:nvSpPr>
          <p:spPr>
            <a:xfrm>
              <a:off x="838200" y="838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Cube 46"/>
            <p:cNvSpPr/>
            <p:nvPr/>
          </p:nvSpPr>
          <p:spPr>
            <a:xfrm>
              <a:off x="1295400" y="838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Cube 50"/>
            <p:cNvSpPr/>
            <p:nvPr/>
          </p:nvSpPr>
          <p:spPr>
            <a:xfrm>
              <a:off x="2660196" y="838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Cube 51"/>
            <p:cNvSpPr/>
            <p:nvPr/>
          </p:nvSpPr>
          <p:spPr>
            <a:xfrm>
              <a:off x="1295400" y="381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Cube 52"/>
            <p:cNvSpPr/>
            <p:nvPr/>
          </p:nvSpPr>
          <p:spPr>
            <a:xfrm>
              <a:off x="1752600" y="381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Cube 53"/>
            <p:cNvSpPr/>
            <p:nvPr/>
          </p:nvSpPr>
          <p:spPr>
            <a:xfrm>
              <a:off x="2202996" y="381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Cube 54"/>
            <p:cNvSpPr/>
            <p:nvPr/>
          </p:nvSpPr>
          <p:spPr>
            <a:xfrm>
              <a:off x="2660196" y="381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Cube 55"/>
            <p:cNvSpPr/>
            <p:nvPr/>
          </p:nvSpPr>
          <p:spPr>
            <a:xfrm>
              <a:off x="685800" y="2369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Cube 56"/>
            <p:cNvSpPr/>
            <p:nvPr/>
          </p:nvSpPr>
          <p:spPr>
            <a:xfrm>
              <a:off x="1143000" y="2369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Cube 57"/>
            <p:cNvSpPr/>
            <p:nvPr/>
          </p:nvSpPr>
          <p:spPr>
            <a:xfrm>
              <a:off x="1600200" y="2369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Cube 71"/>
            <p:cNvSpPr/>
            <p:nvPr/>
          </p:nvSpPr>
          <p:spPr>
            <a:xfrm>
              <a:off x="685800" y="1911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Cube 72"/>
            <p:cNvSpPr/>
            <p:nvPr/>
          </p:nvSpPr>
          <p:spPr>
            <a:xfrm>
              <a:off x="685800" y="1454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Cube 74"/>
            <p:cNvSpPr/>
            <p:nvPr/>
          </p:nvSpPr>
          <p:spPr>
            <a:xfrm>
              <a:off x="2507796" y="1454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Cube 75"/>
            <p:cNvSpPr/>
            <p:nvPr/>
          </p:nvSpPr>
          <p:spPr>
            <a:xfrm>
              <a:off x="2507796" y="997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Cube 76"/>
            <p:cNvSpPr/>
            <p:nvPr/>
          </p:nvSpPr>
          <p:spPr>
            <a:xfrm>
              <a:off x="1600200" y="540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Cube 78"/>
            <p:cNvSpPr/>
            <p:nvPr/>
          </p:nvSpPr>
          <p:spPr>
            <a:xfrm>
              <a:off x="2050596" y="540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Cube 79"/>
            <p:cNvSpPr/>
            <p:nvPr/>
          </p:nvSpPr>
          <p:spPr>
            <a:xfrm>
              <a:off x="2507796" y="540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5" name="Group 174"/>
          <p:cNvGrpSpPr/>
          <p:nvPr/>
        </p:nvGrpSpPr>
        <p:grpSpPr>
          <a:xfrm>
            <a:off x="3276600" y="519792"/>
            <a:ext cx="2590800" cy="2604408"/>
            <a:chOff x="685800" y="381000"/>
            <a:chExt cx="2590800" cy="2604408"/>
          </a:xfrm>
          <a:solidFill>
            <a:srgbClr val="FFFF00"/>
          </a:solidFill>
        </p:grpSpPr>
        <p:sp>
          <p:nvSpPr>
            <p:cNvPr id="176" name="Cube 175"/>
            <p:cNvSpPr/>
            <p:nvPr/>
          </p:nvSpPr>
          <p:spPr>
            <a:xfrm>
              <a:off x="8382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ube 176"/>
            <p:cNvSpPr/>
            <p:nvPr/>
          </p:nvSpPr>
          <p:spPr>
            <a:xfrm>
              <a:off x="12954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ube 177"/>
            <p:cNvSpPr/>
            <p:nvPr/>
          </p:nvSpPr>
          <p:spPr>
            <a:xfrm>
              <a:off x="17526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ube 178"/>
            <p:cNvSpPr/>
            <p:nvPr/>
          </p:nvSpPr>
          <p:spPr>
            <a:xfrm>
              <a:off x="2202996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Cube 179"/>
            <p:cNvSpPr/>
            <p:nvPr/>
          </p:nvSpPr>
          <p:spPr>
            <a:xfrm>
              <a:off x="838200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ube 180"/>
            <p:cNvSpPr/>
            <p:nvPr/>
          </p:nvSpPr>
          <p:spPr>
            <a:xfrm>
              <a:off x="2202996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Cube 181"/>
            <p:cNvSpPr/>
            <p:nvPr/>
          </p:nvSpPr>
          <p:spPr>
            <a:xfrm>
              <a:off x="2660196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Cube 182"/>
            <p:cNvSpPr/>
            <p:nvPr/>
          </p:nvSpPr>
          <p:spPr>
            <a:xfrm>
              <a:off x="838200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Cube 183"/>
            <p:cNvSpPr/>
            <p:nvPr/>
          </p:nvSpPr>
          <p:spPr>
            <a:xfrm>
              <a:off x="2660196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Cube 184"/>
            <p:cNvSpPr/>
            <p:nvPr/>
          </p:nvSpPr>
          <p:spPr>
            <a:xfrm>
              <a:off x="838200" y="838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Cube 185"/>
            <p:cNvSpPr/>
            <p:nvPr/>
          </p:nvSpPr>
          <p:spPr>
            <a:xfrm>
              <a:off x="1295400" y="838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Cube 186"/>
            <p:cNvSpPr/>
            <p:nvPr/>
          </p:nvSpPr>
          <p:spPr>
            <a:xfrm>
              <a:off x="2660196" y="838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ube 187"/>
            <p:cNvSpPr/>
            <p:nvPr/>
          </p:nvSpPr>
          <p:spPr>
            <a:xfrm>
              <a:off x="1295400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Cube 188"/>
            <p:cNvSpPr/>
            <p:nvPr/>
          </p:nvSpPr>
          <p:spPr>
            <a:xfrm>
              <a:off x="1752600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Cube 189"/>
            <p:cNvSpPr/>
            <p:nvPr/>
          </p:nvSpPr>
          <p:spPr>
            <a:xfrm>
              <a:off x="2202996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Cube 190"/>
            <p:cNvSpPr/>
            <p:nvPr/>
          </p:nvSpPr>
          <p:spPr>
            <a:xfrm>
              <a:off x="2660196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Cube 191"/>
            <p:cNvSpPr/>
            <p:nvPr/>
          </p:nvSpPr>
          <p:spPr>
            <a:xfrm>
              <a:off x="685800" y="23690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Cube 192"/>
            <p:cNvSpPr/>
            <p:nvPr/>
          </p:nvSpPr>
          <p:spPr>
            <a:xfrm>
              <a:off x="1143000" y="23690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Cube 193"/>
            <p:cNvSpPr/>
            <p:nvPr/>
          </p:nvSpPr>
          <p:spPr>
            <a:xfrm>
              <a:off x="1600200" y="23690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Cube 194"/>
            <p:cNvSpPr/>
            <p:nvPr/>
          </p:nvSpPr>
          <p:spPr>
            <a:xfrm>
              <a:off x="685800" y="19118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Cube 195"/>
            <p:cNvSpPr/>
            <p:nvPr/>
          </p:nvSpPr>
          <p:spPr>
            <a:xfrm>
              <a:off x="685800" y="14546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Cube 196"/>
            <p:cNvSpPr/>
            <p:nvPr/>
          </p:nvSpPr>
          <p:spPr>
            <a:xfrm>
              <a:off x="2507796" y="14546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Cube 197"/>
            <p:cNvSpPr/>
            <p:nvPr/>
          </p:nvSpPr>
          <p:spPr>
            <a:xfrm>
              <a:off x="2507796" y="9974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Cube 198"/>
            <p:cNvSpPr/>
            <p:nvPr/>
          </p:nvSpPr>
          <p:spPr>
            <a:xfrm>
              <a:off x="1600200" y="5402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Cube 199"/>
            <p:cNvSpPr/>
            <p:nvPr/>
          </p:nvSpPr>
          <p:spPr>
            <a:xfrm>
              <a:off x="2050596" y="5402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Cube 200"/>
            <p:cNvSpPr/>
            <p:nvPr/>
          </p:nvSpPr>
          <p:spPr>
            <a:xfrm>
              <a:off x="2507796" y="5402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2" name="Group 201"/>
          <p:cNvGrpSpPr/>
          <p:nvPr/>
        </p:nvGrpSpPr>
        <p:grpSpPr>
          <a:xfrm>
            <a:off x="3276600" y="519792"/>
            <a:ext cx="2590800" cy="2604408"/>
            <a:chOff x="685800" y="381000"/>
            <a:chExt cx="2590800" cy="2604408"/>
          </a:xfrm>
        </p:grpSpPr>
        <p:sp>
          <p:nvSpPr>
            <p:cNvPr id="203" name="Cube 202"/>
            <p:cNvSpPr/>
            <p:nvPr/>
          </p:nvSpPr>
          <p:spPr>
            <a:xfrm>
              <a:off x="838200" y="2209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Cube 203"/>
            <p:cNvSpPr/>
            <p:nvPr/>
          </p:nvSpPr>
          <p:spPr>
            <a:xfrm>
              <a:off x="1295400" y="22098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Cube 204"/>
            <p:cNvSpPr/>
            <p:nvPr/>
          </p:nvSpPr>
          <p:spPr>
            <a:xfrm>
              <a:off x="1752600" y="22098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Cube 205"/>
            <p:cNvSpPr/>
            <p:nvPr/>
          </p:nvSpPr>
          <p:spPr>
            <a:xfrm>
              <a:off x="2202996" y="2209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Cube 206"/>
            <p:cNvSpPr/>
            <p:nvPr/>
          </p:nvSpPr>
          <p:spPr>
            <a:xfrm>
              <a:off x="838200" y="17526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Cube 207"/>
            <p:cNvSpPr/>
            <p:nvPr/>
          </p:nvSpPr>
          <p:spPr>
            <a:xfrm>
              <a:off x="2202996" y="1752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Cube 208"/>
            <p:cNvSpPr/>
            <p:nvPr/>
          </p:nvSpPr>
          <p:spPr>
            <a:xfrm>
              <a:off x="2660196" y="1752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Cube 209"/>
            <p:cNvSpPr/>
            <p:nvPr/>
          </p:nvSpPr>
          <p:spPr>
            <a:xfrm>
              <a:off x="838200" y="12954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2660196" y="12954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838200" y="838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1295400" y="838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2660196" y="8382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1295400" y="381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1752600" y="3810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2202996" y="3810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2660196" y="3810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685800" y="23690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1143000" y="23690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1600200" y="23690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685800" y="19118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685800" y="14546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2507796" y="14546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2507796" y="9974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1600200" y="5402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Cube 226"/>
            <p:cNvSpPr/>
            <p:nvPr/>
          </p:nvSpPr>
          <p:spPr>
            <a:xfrm>
              <a:off x="2050596" y="5402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Cube 227"/>
            <p:cNvSpPr/>
            <p:nvPr/>
          </p:nvSpPr>
          <p:spPr>
            <a:xfrm>
              <a:off x="2507796" y="5402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3276600" y="519792"/>
            <a:ext cx="2590800" cy="2604408"/>
            <a:chOff x="685800" y="381000"/>
            <a:chExt cx="2590800" cy="2604408"/>
          </a:xfrm>
        </p:grpSpPr>
        <p:sp>
          <p:nvSpPr>
            <p:cNvPr id="230" name="Cube 229"/>
            <p:cNvSpPr/>
            <p:nvPr/>
          </p:nvSpPr>
          <p:spPr>
            <a:xfrm>
              <a:off x="838200" y="2209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Cube 230"/>
            <p:cNvSpPr/>
            <p:nvPr/>
          </p:nvSpPr>
          <p:spPr>
            <a:xfrm>
              <a:off x="1295400" y="22098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Cube 231"/>
            <p:cNvSpPr/>
            <p:nvPr/>
          </p:nvSpPr>
          <p:spPr>
            <a:xfrm>
              <a:off x="1752600" y="22098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Cube 232"/>
            <p:cNvSpPr/>
            <p:nvPr/>
          </p:nvSpPr>
          <p:spPr>
            <a:xfrm>
              <a:off x="2202996" y="2209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Cube 233"/>
            <p:cNvSpPr/>
            <p:nvPr/>
          </p:nvSpPr>
          <p:spPr>
            <a:xfrm>
              <a:off x="838200" y="17526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Cube 234"/>
            <p:cNvSpPr/>
            <p:nvPr/>
          </p:nvSpPr>
          <p:spPr>
            <a:xfrm>
              <a:off x="2202996" y="1752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Cube 235"/>
            <p:cNvSpPr/>
            <p:nvPr/>
          </p:nvSpPr>
          <p:spPr>
            <a:xfrm>
              <a:off x="2660196" y="1752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Cube 236"/>
            <p:cNvSpPr/>
            <p:nvPr/>
          </p:nvSpPr>
          <p:spPr>
            <a:xfrm>
              <a:off x="838200" y="12954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Cube 237"/>
            <p:cNvSpPr/>
            <p:nvPr/>
          </p:nvSpPr>
          <p:spPr>
            <a:xfrm>
              <a:off x="2660196" y="12954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Cube 238"/>
            <p:cNvSpPr/>
            <p:nvPr/>
          </p:nvSpPr>
          <p:spPr>
            <a:xfrm>
              <a:off x="838200" y="838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Cube 239"/>
            <p:cNvSpPr/>
            <p:nvPr/>
          </p:nvSpPr>
          <p:spPr>
            <a:xfrm>
              <a:off x="1295400" y="838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Cube 240"/>
            <p:cNvSpPr/>
            <p:nvPr/>
          </p:nvSpPr>
          <p:spPr>
            <a:xfrm>
              <a:off x="2660196" y="8382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Cube 241"/>
            <p:cNvSpPr/>
            <p:nvPr/>
          </p:nvSpPr>
          <p:spPr>
            <a:xfrm>
              <a:off x="1295400" y="381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Cube 242"/>
            <p:cNvSpPr/>
            <p:nvPr/>
          </p:nvSpPr>
          <p:spPr>
            <a:xfrm>
              <a:off x="1752600" y="3810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Cube 243"/>
            <p:cNvSpPr/>
            <p:nvPr/>
          </p:nvSpPr>
          <p:spPr>
            <a:xfrm>
              <a:off x="2202996" y="3810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Cube 244"/>
            <p:cNvSpPr/>
            <p:nvPr/>
          </p:nvSpPr>
          <p:spPr>
            <a:xfrm>
              <a:off x="2660196" y="3810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Cube 245"/>
            <p:cNvSpPr/>
            <p:nvPr/>
          </p:nvSpPr>
          <p:spPr>
            <a:xfrm>
              <a:off x="685800" y="23690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Cube 246"/>
            <p:cNvSpPr/>
            <p:nvPr/>
          </p:nvSpPr>
          <p:spPr>
            <a:xfrm>
              <a:off x="1143000" y="23690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Cube 247"/>
            <p:cNvSpPr/>
            <p:nvPr/>
          </p:nvSpPr>
          <p:spPr>
            <a:xfrm>
              <a:off x="1600200" y="23690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685800" y="19118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685800" y="14546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2507796" y="14546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2507796" y="9974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1600200" y="5402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2050596" y="5402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2507796" y="5402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08350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62" grpId="0" animBg="1"/>
      <p:bldP spid="63" grpId="0" animBg="1"/>
      <p:bldP spid="63" grpId="1" animBg="1"/>
      <p:bldP spid="64" grpId="0" animBg="1"/>
      <p:bldP spid="1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33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5" name="Rectangular Callout 164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Before we see the answer, describe several  different ways you can see this structure.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02" name="Group 101"/>
          <p:cNvGrpSpPr/>
          <p:nvPr/>
        </p:nvGrpSpPr>
        <p:grpSpPr>
          <a:xfrm>
            <a:off x="3276600" y="519792"/>
            <a:ext cx="2590800" cy="2604408"/>
            <a:chOff x="4532194" y="533400"/>
            <a:chExt cx="2590800" cy="2604408"/>
          </a:xfrm>
        </p:grpSpPr>
        <p:sp>
          <p:nvSpPr>
            <p:cNvPr id="103" name="Cube 102"/>
            <p:cNvSpPr/>
            <p:nvPr/>
          </p:nvSpPr>
          <p:spPr>
            <a:xfrm>
              <a:off x="4684594" y="2362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5141794" y="2362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5598994" y="2362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6049390" y="2362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Cube 106"/>
            <p:cNvSpPr/>
            <p:nvPr/>
          </p:nvSpPr>
          <p:spPr>
            <a:xfrm>
              <a:off x="6506590" y="2362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Cube 107"/>
            <p:cNvSpPr/>
            <p:nvPr/>
          </p:nvSpPr>
          <p:spPr>
            <a:xfrm>
              <a:off x="4684594" y="1905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Cube 108"/>
            <p:cNvSpPr/>
            <p:nvPr/>
          </p:nvSpPr>
          <p:spPr>
            <a:xfrm>
              <a:off x="4684594" y="1447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Cube 109"/>
            <p:cNvSpPr/>
            <p:nvPr/>
          </p:nvSpPr>
          <p:spPr>
            <a:xfrm>
              <a:off x="5598994" y="1447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Cube 110"/>
            <p:cNvSpPr/>
            <p:nvPr/>
          </p:nvSpPr>
          <p:spPr>
            <a:xfrm>
              <a:off x="6049390" y="1447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Cube 111"/>
            <p:cNvSpPr/>
            <p:nvPr/>
          </p:nvSpPr>
          <p:spPr>
            <a:xfrm>
              <a:off x="6506590" y="1447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Cube 112"/>
            <p:cNvSpPr/>
            <p:nvPr/>
          </p:nvSpPr>
          <p:spPr>
            <a:xfrm>
              <a:off x="4684594" y="990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Cube 113"/>
            <p:cNvSpPr/>
            <p:nvPr/>
          </p:nvSpPr>
          <p:spPr>
            <a:xfrm>
              <a:off x="5598994" y="990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Cube 114"/>
            <p:cNvSpPr/>
            <p:nvPr/>
          </p:nvSpPr>
          <p:spPr>
            <a:xfrm>
              <a:off x="6506590" y="990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Cube 115"/>
            <p:cNvSpPr/>
            <p:nvPr/>
          </p:nvSpPr>
          <p:spPr>
            <a:xfrm>
              <a:off x="4684594" y="533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ube 116"/>
            <p:cNvSpPr/>
            <p:nvPr/>
          </p:nvSpPr>
          <p:spPr>
            <a:xfrm>
              <a:off x="5141794" y="533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Cube 117"/>
            <p:cNvSpPr/>
            <p:nvPr/>
          </p:nvSpPr>
          <p:spPr>
            <a:xfrm>
              <a:off x="5598994" y="533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Cube 118"/>
            <p:cNvSpPr/>
            <p:nvPr/>
          </p:nvSpPr>
          <p:spPr>
            <a:xfrm>
              <a:off x="6049390" y="533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Cube 119"/>
            <p:cNvSpPr/>
            <p:nvPr/>
          </p:nvSpPr>
          <p:spPr>
            <a:xfrm>
              <a:off x="6506590" y="533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Cube 120"/>
            <p:cNvSpPr/>
            <p:nvPr/>
          </p:nvSpPr>
          <p:spPr>
            <a:xfrm>
              <a:off x="4532194" y="2521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ube 121"/>
            <p:cNvSpPr/>
            <p:nvPr/>
          </p:nvSpPr>
          <p:spPr>
            <a:xfrm>
              <a:off x="4989394" y="2521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ube 122"/>
            <p:cNvSpPr/>
            <p:nvPr/>
          </p:nvSpPr>
          <p:spPr>
            <a:xfrm>
              <a:off x="5446594" y="2521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ube 123"/>
            <p:cNvSpPr/>
            <p:nvPr/>
          </p:nvSpPr>
          <p:spPr>
            <a:xfrm>
              <a:off x="5896990" y="2521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ube 124"/>
            <p:cNvSpPr/>
            <p:nvPr/>
          </p:nvSpPr>
          <p:spPr>
            <a:xfrm>
              <a:off x="6354190" y="2521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ube 125"/>
            <p:cNvSpPr/>
            <p:nvPr/>
          </p:nvSpPr>
          <p:spPr>
            <a:xfrm>
              <a:off x="4532194" y="2064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ube 126"/>
            <p:cNvSpPr/>
            <p:nvPr/>
          </p:nvSpPr>
          <p:spPr>
            <a:xfrm>
              <a:off x="4532194" y="1607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Cube 127"/>
            <p:cNvSpPr/>
            <p:nvPr/>
          </p:nvSpPr>
          <p:spPr>
            <a:xfrm>
              <a:off x="5446594" y="1607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Cube 128"/>
            <p:cNvSpPr/>
            <p:nvPr/>
          </p:nvSpPr>
          <p:spPr>
            <a:xfrm>
              <a:off x="5896990" y="1607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6354190" y="1607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Cube 141"/>
            <p:cNvSpPr/>
            <p:nvPr/>
          </p:nvSpPr>
          <p:spPr>
            <a:xfrm>
              <a:off x="4532194" y="1149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Cube 142"/>
            <p:cNvSpPr/>
            <p:nvPr/>
          </p:nvSpPr>
          <p:spPr>
            <a:xfrm>
              <a:off x="5446594" y="1149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Cube 143"/>
            <p:cNvSpPr/>
            <p:nvPr/>
          </p:nvSpPr>
          <p:spPr>
            <a:xfrm>
              <a:off x="4532194" y="692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Cube 144"/>
            <p:cNvSpPr/>
            <p:nvPr/>
          </p:nvSpPr>
          <p:spPr>
            <a:xfrm>
              <a:off x="4989394" y="692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Cube 145"/>
            <p:cNvSpPr/>
            <p:nvPr/>
          </p:nvSpPr>
          <p:spPr>
            <a:xfrm>
              <a:off x="5446594" y="692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0" name="Group 239"/>
          <p:cNvGrpSpPr/>
          <p:nvPr/>
        </p:nvGrpSpPr>
        <p:grpSpPr>
          <a:xfrm>
            <a:off x="533400" y="4644798"/>
            <a:ext cx="1671025" cy="1679802"/>
            <a:chOff x="4532194" y="533400"/>
            <a:chExt cx="2590800" cy="2604408"/>
          </a:xfrm>
          <a:solidFill>
            <a:schemeClr val="bg1"/>
          </a:solidFill>
        </p:grpSpPr>
        <p:sp>
          <p:nvSpPr>
            <p:cNvPr id="241" name="Cube 240"/>
            <p:cNvSpPr/>
            <p:nvPr/>
          </p:nvSpPr>
          <p:spPr>
            <a:xfrm>
              <a:off x="4684594" y="2362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Cube 241"/>
            <p:cNvSpPr/>
            <p:nvPr/>
          </p:nvSpPr>
          <p:spPr>
            <a:xfrm>
              <a:off x="5141794" y="2362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Cube 242"/>
            <p:cNvSpPr/>
            <p:nvPr/>
          </p:nvSpPr>
          <p:spPr>
            <a:xfrm>
              <a:off x="5598994" y="2362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Cube 243"/>
            <p:cNvSpPr/>
            <p:nvPr/>
          </p:nvSpPr>
          <p:spPr>
            <a:xfrm>
              <a:off x="6049390" y="2362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Cube 244"/>
            <p:cNvSpPr/>
            <p:nvPr/>
          </p:nvSpPr>
          <p:spPr>
            <a:xfrm>
              <a:off x="6506590" y="2362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Cube 245"/>
            <p:cNvSpPr/>
            <p:nvPr/>
          </p:nvSpPr>
          <p:spPr>
            <a:xfrm>
              <a:off x="4684594" y="1905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Cube 246"/>
            <p:cNvSpPr/>
            <p:nvPr/>
          </p:nvSpPr>
          <p:spPr>
            <a:xfrm>
              <a:off x="4684594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Cube 247"/>
            <p:cNvSpPr/>
            <p:nvPr/>
          </p:nvSpPr>
          <p:spPr>
            <a:xfrm>
              <a:off x="5598994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6049390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6506590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4684594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5598994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6506590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4684594" y="533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5141794" y="533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5598994" y="533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6049390" y="533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6506590" y="533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4532194" y="2521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4989394" y="2521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5446594" y="2521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5896990" y="2521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6354190" y="2521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Cube 263"/>
            <p:cNvSpPr/>
            <p:nvPr/>
          </p:nvSpPr>
          <p:spPr>
            <a:xfrm>
              <a:off x="4532194" y="2064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Cube 264"/>
            <p:cNvSpPr/>
            <p:nvPr/>
          </p:nvSpPr>
          <p:spPr>
            <a:xfrm>
              <a:off x="4532194" y="1607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ube 265"/>
            <p:cNvSpPr/>
            <p:nvPr/>
          </p:nvSpPr>
          <p:spPr>
            <a:xfrm>
              <a:off x="5446594" y="1607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Cube 266"/>
            <p:cNvSpPr/>
            <p:nvPr/>
          </p:nvSpPr>
          <p:spPr>
            <a:xfrm>
              <a:off x="5896990" y="1607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Cube 267"/>
            <p:cNvSpPr/>
            <p:nvPr/>
          </p:nvSpPr>
          <p:spPr>
            <a:xfrm>
              <a:off x="6354190" y="1607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Cube 268"/>
            <p:cNvSpPr/>
            <p:nvPr/>
          </p:nvSpPr>
          <p:spPr>
            <a:xfrm>
              <a:off x="4532194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Cube 269"/>
            <p:cNvSpPr/>
            <p:nvPr/>
          </p:nvSpPr>
          <p:spPr>
            <a:xfrm>
              <a:off x="5446594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Cube 270"/>
            <p:cNvSpPr/>
            <p:nvPr/>
          </p:nvSpPr>
          <p:spPr>
            <a:xfrm>
              <a:off x="4532194" y="692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Cube 271"/>
            <p:cNvSpPr/>
            <p:nvPr/>
          </p:nvSpPr>
          <p:spPr>
            <a:xfrm>
              <a:off x="4989394" y="692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Cube 272"/>
            <p:cNvSpPr/>
            <p:nvPr/>
          </p:nvSpPr>
          <p:spPr>
            <a:xfrm>
              <a:off x="5446594" y="692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4" name="Group 273"/>
          <p:cNvGrpSpPr/>
          <p:nvPr/>
        </p:nvGrpSpPr>
        <p:grpSpPr>
          <a:xfrm>
            <a:off x="2672375" y="4644798"/>
            <a:ext cx="1671025" cy="1679802"/>
            <a:chOff x="4532194" y="533400"/>
            <a:chExt cx="2590800" cy="2604408"/>
          </a:xfrm>
          <a:solidFill>
            <a:schemeClr val="bg1"/>
          </a:solidFill>
        </p:grpSpPr>
        <p:sp>
          <p:nvSpPr>
            <p:cNvPr id="275" name="Cube 274"/>
            <p:cNvSpPr/>
            <p:nvPr/>
          </p:nvSpPr>
          <p:spPr>
            <a:xfrm>
              <a:off x="4684594" y="2362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Cube 275"/>
            <p:cNvSpPr/>
            <p:nvPr/>
          </p:nvSpPr>
          <p:spPr>
            <a:xfrm>
              <a:off x="5141794" y="2362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Cube 276"/>
            <p:cNvSpPr/>
            <p:nvPr/>
          </p:nvSpPr>
          <p:spPr>
            <a:xfrm>
              <a:off x="5598994" y="2362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Cube 277"/>
            <p:cNvSpPr/>
            <p:nvPr/>
          </p:nvSpPr>
          <p:spPr>
            <a:xfrm>
              <a:off x="6049390" y="2362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Cube 278"/>
            <p:cNvSpPr/>
            <p:nvPr/>
          </p:nvSpPr>
          <p:spPr>
            <a:xfrm>
              <a:off x="6506590" y="2362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Cube 279"/>
            <p:cNvSpPr/>
            <p:nvPr/>
          </p:nvSpPr>
          <p:spPr>
            <a:xfrm>
              <a:off x="4684594" y="1905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Cube 280"/>
            <p:cNvSpPr/>
            <p:nvPr/>
          </p:nvSpPr>
          <p:spPr>
            <a:xfrm>
              <a:off x="4684594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Cube 281"/>
            <p:cNvSpPr/>
            <p:nvPr/>
          </p:nvSpPr>
          <p:spPr>
            <a:xfrm>
              <a:off x="5598994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Cube 282"/>
            <p:cNvSpPr/>
            <p:nvPr/>
          </p:nvSpPr>
          <p:spPr>
            <a:xfrm>
              <a:off x="6049390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Cube 283"/>
            <p:cNvSpPr/>
            <p:nvPr/>
          </p:nvSpPr>
          <p:spPr>
            <a:xfrm>
              <a:off x="6506590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Cube 284"/>
            <p:cNvSpPr/>
            <p:nvPr/>
          </p:nvSpPr>
          <p:spPr>
            <a:xfrm>
              <a:off x="4684594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Cube 285"/>
            <p:cNvSpPr/>
            <p:nvPr/>
          </p:nvSpPr>
          <p:spPr>
            <a:xfrm>
              <a:off x="5598994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Cube 286"/>
            <p:cNvSpPr/>
            <p:nvPr/>
          </p:nvSpPr>
          <p:spPr>
            <a:xfrm>
              <a:off x="6506590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Cube 287"/>
            <p:cNvSpPr/>
            <p:nvPr/>
          </p:nvSpPr>
          <p:spPr>
            <a:xfrm>
              <a:off x="4684594" y="533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Cube 288"/>
            <p:cNvSpPr/>
            <p:nvPr/>
          </p:nvSpPr>
          <p:spPr>
            <a:xfrm>
              <a:off x="5141794" y="533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Cube 289"/>
            <p:cNvSpPr/>
            <p:nvPr/>
          </p:nvSpPr>
          <p:spPr>
            <a:xfrm>
              <a:off x="5598994" y="533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Cube 290"/>
            <p:cNvSpPr/>
            <p:nvPr/>
          </p:nvSpPr>
          <p:spPr>
            <a:xfrm>
              <a:off x="6049390" y="533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Cube 291"/>
            <p:cNvSpPr/>
            <p:nvPr/>
          </p:nvSpPr>
          <p:spPr>
            <a:xfrm>
              <a:off x="6506590" y="533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Cube 292"/>
            <p:cNvSpPr/>
            <p:nvPr/>
          </p:nvSpPr>
          <p:spPr>
            <a:xfrm>
              <a:off x="4532194" y="2521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Cube 293"/>
            <p:cNvSpPr/>
            <p:nvPr/>
          </p:nvSpPr>
          <p:spPr>
            <a:xfrm>
              <a:off x="4989394" y="2521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Cube 294"/>
            <p:cNvSpPr/>
            <p:nvPr/>
          </p:nvSpPr>
          <p:spPr>
            <a:xfrm>
              <a:off x="5446594" y="2521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Cube 295"/>
            <p:cNvSpPr/>
            <p:nvPr/>
          </p:nvSpPr>
          <p:spPr>
            <a:xfrm>
              <a:off x="5896990" y="2521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Cube 296"/>
            <p:cNvSpPr/>
            <p:nvPr/>
          </p:nvSpPr>
          <p:spPr>
            <a:xfrm>
              <a:off x="6354190" y="2521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Cube 297"/>
            <p:cNvSpPr/>
            <p:nvPr/>
          </p:nvSpPr>
          <p:spPr>
            <a:xfrm>
              <a:off x="4532194" y="2064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Cube 298"/>
            <p:cNvSpPr/>
            <p:nvPr/>
          </p:nvSpPr>
          <p:spPr>
            <a:xfrm>
              <a:off x="4532194" y="1607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Cube 299"/>
            <p:cNvSpPr/>
            <p:nvPr/>
          </p:nvSpPr>
          <p:spPr>
            <a:xfrm>
              <a:off x="5446594" y="1607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Cube 300"/>
            <p:cNvSpPr/>
            <p:nvPr/>
          </p:nvSpPr>
          <p:spPr>
            <a:xfrm>
              <a:off x="5896990" y="1607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Cube 301"/>
            <p:cNvSpPr/>
            <p:nvPr/>
          </p:nvSpPr>
          <p:spPr>
            <a:xfrm>
              <a:off x="6354190" y="1607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Cube 302"/>
            <p:cNvSpPr/>
            <p:nvPr/>
          </p:nvSpPr>
          <p:spPr>
            <a:xfrm>
              <a:off x="4532194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Cube 303"/>
            <p:cNvSpPr/>
            <p:nvPr/>
          </p:nvSpPr>
          <p:spPr>
            <a:xfrm>
              <a:off x="5446594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Cube 304"/>
            <p:cNvSpPr/>
            <p:nvPr/>
          </p:nvSpPr>
          <p:spPr>
            <a:xfrm>
              <a:off x="4532194" y="692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Cube 305"/>
            <p:cNvSpPr/>
            <p:nvPr/>
          </p:nvSpPr>
          <p:spPr>
            <a:xfrm>
              <a:off x="4989394" y="692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Cube 306"/>
            <p:cNvSpPr/>
            <p:nvPr/>
          </p:nvSpPr>
          <p:spPr>
            <a:xfrm>
              <a:off x="5446594" y="692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8" name="Group 307"/>
          <p:cNvGrpSpPr/>
          <p:nvPr/>
        </p:nvGrpSpPr>
        <p:grpSpPr>
          <a:xfrm>
            <a:off x="4805975" y="4644798"/>
            <a:ext cx="1671025" cy="1679802"/>
            <a:chOff x="4532194" y="533400"/>
            <a:chExt cx="2590800" cy="2604408"/>
          </a:xfrm>
          <a:solidFill>
            <a:schemeClr val="bg1"/>
          </a:solidFill>
        </p:grpSpPr>
        <p:sp>
          <p:nvSpPr>
            <p:cNvPr id="309" name="Cube 308"/>
            <p:cNvSpPr/>
            <p:nvPr/>
          </p:nvSpPr>
          <p:spPr>
            <a:xfrm>
              <a:off x="4684594" y="2362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Cube 309"/>
            <p:cNvSpPr/>
            <p:nvPr/>
          </p:nvSpPr>
          <p:spPr>
            <a:xfrm>
              <a:off x="5141794" y="2362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Cube 310"/>
            <p:cNvSpPr/>
            <p:nvPr/>
          </p:nvSpPr>
          <p:spPr>
            <a:xfrm>
              <a:off x="5598994" y="2362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Cube 311"/>
            <p:cNvSpPr/>
            <p:nvPr/>
          </p:nvSpPr>
          <p:spPr>
            <a:xfrm>
              <a:off x="6049390" y="2362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Cube 312"/>
            <p:cNvSpPr/>
            <p:nvPr/>
          </p:nvSpPr>
          <p:spPr>
            <a:xfrm>
              <a:off x="6506590" y="2362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Cube 313"/>
            <p:cNvSpPr/>
            <p:nvPr/>
          </p:nvSpPr>
          <p:spPr>
            <a:xfrm>
              <a:off x="4684594" y="1905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Cube 314"/>
            <p:cNvSpPr/>
            <p:nvPr/>
          </p:nvSpPr>
          <p:spPr>
            <a:xfrm>
              <a:off x="4684594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Cube 315"/>
            <p:cNvSpPr/>
            <p:nvPr/>
          </p:nvSpPr>
          <p:spPr>
            <a:xfrm>
              <a:off x="5598994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Cube 316"/>
            <p:cNvSpPr/>
            <p:nvPr/>
          </p:nvSpPr>
          <p:spPr>
            <a:xfrm>
              <a:off x="6049390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Cube 317"/>
            <p:cNvSpPr/>
            <p:nvPr/>
          </p:nvSpPr>
          <p:spPr>
            <a:xfrm>
              <a:off x="6506590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Cube 318"/>
            <p:cNvSpPr/>
            <p:nvPr/>
          </p:nvSpPr>
          <p:spPr>
            <a:xfrm>
              <a:off x="4684594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Cube 319"/>
            <p:cNvSpPr/>
            <p:nvPr/>
          </p:nvSpPr>
          <p:spPr>
            <a:xfrm>
              <a:off x="5598994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Cube 320"/>
            <p:cNvSpPr/>
            <p:nvPr/>
          </p:nvSpPr>
          <p:spPr>
            <a:xfrm>
              <a:off x="6506590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Cube 321"/>
            <p:cNvSpPr/>
            <p:nvPr/>
          </p:nvSpPr>
          <p:spPr>
            <a:xfrm>
              <a:off x="4684594" y="533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Cube 322"/>
            <p:cNvSpPr/>
            <p:nvPr/>
          </p:nvSpPr>
          <p:spPr>
            <a:xfrm>
              <a:off x="5141794" y="533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Cube 323"/>
            <p:cNvSpPr/>
            <p:nvPr/>
          </p:nvSpPr>
          <p:spPr>
            <a:xfrm>
              <a:off x="5598994" y="533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Cube 324"/>
            <p:cNvSpPr/>
            <p:nvPr/>
          </p:nvSpPr>
          <p:spPr>
            <a:xfrm>
              <a:off x="6049390" y="533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Cube 325"/>
            <p:cNvSpPr/>
            <p:nvPr/>
          </p:nvSpPr>
          <p:spPr>
            <a:xfrm>
              <a:off x="6506590" y="533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Cube 326"/>
            <p:cNvSpPr/>
            <p:nvPr/>
          </p:nvSpPr>
          <p:spPr>
            <a:xfrm>
              <a:off x="4532194" y="2521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Cube 327"/>
            <p:cNvSpPr/>
            <p:nvPr/>
          </p:nvSpPr>
          <p:spPr>
            <a:xfrm>
              <a:off x="4989394" y="2521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Cube 328"/>
            <p:cNvSpPr/>
            <p:nvPr/>
          </p:nvSpPr>
          <p:spPr>
            <a:xfrm>
              <a:off x="5446594" y="2521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Cube 329"/>
            <p:cNvSpPr/>
            <p:nvPr/>
          </p:nvSpPr>
          <p:spPr>
            <a:xfrm>
              <a:off x="5896990" y="2521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Cube 330"/>
            <p:cNvSpPr/>
            <p:nvPr/>
          </p:nvSpPr>
          <p:spPr>
            <a:xfrm>
              <a:off x="6354190" y="2521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Cube 331"/>
            <p:cNvSpPr/>
            <p:nvPr/>
          </p:nvSpPr>
          <p:spPr>
            <a:xfrm>
              <a:off x="4532194" y="2064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Cube 332"/>
            <p:cNvSpPr/>
            <p:nvPr/>
          </p:nvSpPr>
          <p:spPr>
            <a:xfrm>
              <a:off x="4532194" y="1607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Cube 333"/>
            <p:cNvSpPr/>
            <p:nvPr/>
          </p:nvSpPr>
          <p:spPr>
            <a:xfrm>
              <a:off x="5446594" y="1607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Cube 334"/>
            <p:cNvSpPr/>
            <p:nvPr/>
          </p:nvSpPr>
          <p:spPr>
            <a:xfrm>
              <a:off x="5896990" y="1607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Cube 335"/>
            <p:cNvSpPr/>
            <p:nvPr/>
          </p:nvSpPr>
          <p:spPr>
            <a:xfrm>
              <a:off x="6354190" y="1607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Cube 336"/>
            <p:cNvSpPr/>
            <p:nvPr/>
          </p:nvSpPr>
          <p:spPr>
            <a:xfrm>
              <a:off x="4532194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Cube 337"/>
            <p:cNvSpPr/>
            <p:nvPr/>
          </p:nvSpPr>
          <p:spPr>
            <a:xfrm>
              <a:off x="5446594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Cube 338"/>
            <p:cNvSpPr/>
            <p:nvPr/>
          </p:nvSpPr>
          <p:spPr>
            <a:xfrm>
              <a:off x="4532194" y="692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Cube 339"/>
            <p:cNvSpPr/>
            <p:nvPr/>
          </p:nvSpPr>
          <p:spPr>
            <a:xfrm>
              <a:off x="4989394" y="692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Cube 340"/>
            <p:cNvSpPr/>
            <p:nvPr/>
          </p:nvSpPr>
          <p:spPr>
            <a:xfrm>
              <a:off x="5446594" y="692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2" name="Group 341"/>
          <p:cNvGrpSpPr/>
          <p:nvPr/>
        </p:nvGrpSpPr>
        <p:grpSpPr>
          <a:xfrm>
            <a:off x="6939575" y="4644798"/>
            <a:ext cx="1671025" cy="1679802"/>
            <a:chOff x="4532194" y="533400"/>
            <a:chExt cx="2590800" cy="2604408"/>
          </a:xfrm>
          <a:solidFill>
            <a:schemeClr val="bg1"/>
          </a:solidFill>
        </p:grpSpPr>
        <p:sp>
          <p:nvSpPr>
            <p:cNvPr id="343" name="Cube 342"/>
            <p:cNvSpPr/>
            <p:nvPr/>
          </p:nvSpPr>
          <p:spPr>
            <a:xfrm>
              <a:off x="4684594" y="2362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Cube 343"/>
            <p:cNvSpPr/>
            <p:nvPr/>
          </p:nvSpPr>
          <p:spPr>
            <a:xfrm>
              <a:off x="5141794" y="2362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Cube 344"/>
            <p:cNvSpPr/>
            <p:nvPr/>
          </p:nvSpPr>
          <p:spPr>
            <a:xfrm>
              <a:off x="5598994" y="2362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Cube 345"/>
            <p:cNvSpPr/>
            <p:nvPr/>
          </p:nvSpPr>
          <p:spPr>
            <a:xfrm>
              <a:off x="6049390" y="2362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Cube 346"/>
            <p:cNvSpPr/>
            <p:nvPr/>
          </p:nvSpPr>
          <p:spPr>
            <a:xfrm>
              <a:off x="6506590" y="2362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Cube 347"/>
            <p:cNvSpPr/>
            <p:nvPr/>
          </p:nvSpPr>
          <p:spPr>
            <a:xfrm>
              <a:off x="4684594" y="1905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Cube 348"/>
            <p:cNvSpPr/>
            <p:nvPr/>
          </p:nvSpPr>
          <p:spPr>
            <a:xfrm>
              <a:off x="4684594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Cube 349"/>
            <p:cNvSpPr/>
            <p:nvPr/>
          </p:nvSpPr>
          <p:spPr>
            <a:xfrm>
              <a:off x="5598994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Cube 350"/>
            <p:cNvSpPr/>
            <p:nvPr/>
          </p:nvSpPr>
          <p:spPr>
            <a:xfrm>
              <a:off x="6049390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Cube 351"/>
            <p:cNvSpPr/>
            <p:nvPr/>
          </p:nvSpPr>
          <p:spPr>
            <a:xfrm>
              <a:off x="6506590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Cube 352"/>
            <p:cNvSpPr/>
            <p:nvPr/>
          </p:nvSpPr>
          <p:spPr>
            <a:xfrm>
              <a:off x="4684594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Cube 353"/>
            <p:cNvSpPr/>
            <p:nvPr/>
          </p:nvSpPr>
          <p:spPr>
            <a:xfrm>
              <a:off x="5598994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Cube 354"/>
            <p:cNvSpPr/>
            <p:nvPr/>
          </p:nvSpPr>
          <p:spPr>
            <a:xfrm>
              <a:off x="6506590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Cube 355"/>
            <p:cNvSpPr/>
            <p:nvPr/>
          </p:nvSpPr>
          <p:spPr>
            <a:xfrm>
              <a:off x="4684594" y="533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Cube 356"/>
            <p:cNvSpPr/>
            <p:nvPr/>
          </p:nvSpPr>
          <p:spPr>
            <a:xfrm>
              <a:off x="5141794" y="533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Cube 357"/>
            <p:cNvSpPr/>
            <p:nvPr/>
          </p:nvSpPr>
          <p:spPr>
            <a:xfrm>
              <a:off x="5598994" y="533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Cube 358"/>
            <p:cNvSpPr/>
            <p:nvPr/>
          </p:nvSpPr>
          <p:spPr>
            <a:xfrm>
              <a:off x="6049390" y="533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Cube 359"/>
            <p:cNvSpPr/>
            <p:nvPr/>
          </p:nvSpPr>
          <p:spPr>
            <a:xfrm>
              <a:off x="6506590" y="533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Cube 360"/>
            <p:cNvSpPr/>
            <p:nvPr/>
          </p:nvSpPr>
          <p:spPr>
            <a:xfrm>
              <a:off x="4532194" y="2521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Cube 361"/>
            <p:cNvSpPr/>
            <p:nvPr/>
          </p:nvSpPr>
          <p:spPr>
            <a:xfrm>
              <a:off x="4989394" y="2521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Cube 362"/>
            <p:cNvSpPr/>
            <p:nvPr/>
          </p:nvSpPr>
          <p:spPr>
            <a:xfrm>
              <a:off x="5446594" y="2521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Cube 363"/>
            <p:cNvSpPr/>
            <p:nvPr/>
          </p:nvSpPr>
          <p:spPr>
            <a:xfrm>
              <a:off x="5896990" y="2521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Cube 364"/>
            <p:cNvSpPr/>
            <p:nvPr/>
          </p:nvSpPr>
          <p:spPr>
            <a:xfrm>
              <a:off x="6354190" y="2521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Cube 365"/>
            <p:cNvSpPr/>
            <p:nvPr/>
          </p:nvSpPr>
          <p:spPr>
            <a:xfrm>
              <a:off x="4532194" y="2064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Cube 366"/>
            <p:cNvSpPr/>
            <p:nvPr/>
          </p:nvSpPr>
          <p:spPr>
            <a:xfrm>
              <a:off x="4532194" y="1607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Cube 367"/>
            <p:cNvSpPr/>
            <p:nvPr/>
          </p:nvSpPr>
          <p:spPr>
            <a:xfrm>
              <a:off x="5446594" y="1607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Cube 368"/>
            <p:cNvSpPr/>
            <p:nvPr/>
          </p:nvSpPr>
          <p:spPr>
            <a:xfrm>
              <a:off x="5896990" y="1607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Cube 369"/>
            <p:cNvSpPr/>
            <p:nvPr/>
          </p:nvSpPr>
          <p:spPr>
            <a:xfrm>
              <a:off x="6354190" y="1607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Cube 370"/>
            <p:cNvSpPr/>
            <p:nvPr/>
          </p:nvSpPr>
          <p:spPr>
            <a:xfrm>
              <a:off x="4532194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Cube 371"/>
            <p:cNvSpPr/>
            <p:nvPr/>
          </p:nvSpPr>
          <p:spPr>
            <a:xfrm>
              <a:off x="5446594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Cube 372"/>
            <p:cNvSpPr/>
            <p:nvPr/>
          </p:nvSpPr>
          <p:spPr>
            <a:xfrm>
              <a:off x="4532194" y="692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Cube 373"/>
            <p:cNvSpPr/>
            <p:nvPr/>
          </p:nvSpPr>
          <p:spPr>
            <a:xfrm>
              <a:off x="4989394" y="692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Cube 374"/>
            <p:cNvSpPr/>
            <p:nvPr/>
          </p:nvSpPr>
          <p:spPr>
            <a:xfrm>
              <a:off x="5446594" y="692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8295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24" grpId="0" animBg="1"/>
      <p:bldP spid="24" grpId="1" animBg="1"/>
      <p:bldP spid="165" grpId="0" animBg="1"/>
      <p:bldP spid="16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44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3" name="Rectangular Callout 92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Before we see the answer, describe several  different ways you can see this structure.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3200400" y="367392"/>
            <a:ext cx="2743200" cy="2756808"/>
            <a:chOff x="5105400" y="3657600"/>
            <a:chExt cx="2743200" cy="2756808"/>
          </a:xfrm>
        </p:grpSpPr>
        <p:sp>
          <p:nvSpPr>
            <p:cNvPr id="98" name="Cube 97"/>
            <p:cNvSpPr/>
            <p:nvPr/>
          </p:nvSpPr>
          <p:spPr>
            <a:xfrm>
              <a:off x="5410200" y="5486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Cube 98"/>
            <p:cNvSpPr/>
            <p:nvPr/>
          </p:nvSpPr>
          <p:spPr>
            <a:xfrm>
              <a:off x="5867400" y="5486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Cube 99"/>
            <p:cNvSpPr/>
            <p:nvPr/>
          </p:nvSpPr>
          <p:spPr>
            <a:xfrm>
              <a:off x="6324600" y="5486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Cube 100"/>
            <p:cNvSpPr/>
            <p:nvPr/>
          </p:nvSpPr>
          <p:spPr>
            <a:xfrm>
              <a:off x="6774996" y="5486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Cube 101"/>
            <p:cNvSpPr/>
            <p:nvPr/>
          </p:nvSpPr>
          <p:spPr>
            <a:xfrm>
              <a:off x="7232196" y="5486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Cube 102"/>
            <p:cNvSpPr/>
            <p:nvPr/>
          </p:nvSpPr>
          <p:spPr>
            <a:xfrm>
              <a:off x="5410200" y="5029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5867400" y="5029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6324600" y="5029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6774996" y="5029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ube 121"/>
            <p:cNvSpPr/>
            <p:nvPr/>
          </p:nvSpPr>
          <p:spPr>
            <a:xfrm>
              <a:off x="7232196" y="5029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ube 122"/>
            <p:cNvSpPr/>
            <p:nvPr/>
          </p:nvSpPr>
          <p:spPr>
            <a:xfrm>
              <a:off x="5410200" y="4572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ube 123"/>
            <p:cNvSpPr/>
            <p:nvPr/>
          </p:nvSpPr>
          <p:spPr>
            <a:xfrm>
              <a:off x="5867400" y="4572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ube 124"/>
            <p:cNvSpPr/>
            <p:nvPr/>
          </p:nvSpPr>
          <p:spPr>
            <a:xfrm>
              <a:off x="6774996" y="4572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ube 125"/>
            <p:cNvSpPr/>
            <p:nvPr/>
          </p:nvSpPr>
          <p:spPr>
            <a:xfrm>
              <a:off x="7232196" y="4572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ube 126"/>
            <p:cNvSpPr/>
            <p:nvPr/>
          </p:nvSpPr>
          <p:spPr>
            <a:xfrm>
              <a:off x="5410200" y="4114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Cube 127"/>
            <p:cNvSpPr/>
            <p:nvPr/>
          </p:nvSpPr>
          <p:spPr>
            <a:xfrm>
              <a:off x="5867400" y="4114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Cube 128"/>
            <p:cNvSpPr/>
            <p:nvPr/>
          </p:nvSpPr>
          <p:spPr>
            <a:xfrm>
              <a:off x="6324600" y="4114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6774996" y="4114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ube 168"/>
            <p:cNvSpPr/>
            <p:nvPr/>
          </p:nvSpPr>
          <p:spPr>
            <a:xfrm>
              <a:off x="7232196" y="4114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ube 169"/>
            <p:cNvSpPr/>
            <p:nvPr/>
          </p:nvSpPr>
          <p:spPr>
            <a:xfrm>
              <a:off x="5410200" y="3657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ube 170"/>
            <p:cNvSpPr/>
            <p:nvPr/>
          </p:nvSpPr>
          <p:spPr>
            <a:xfrm>
              <a:off x="5867400" y="3657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6324600" y="3657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ube 172"/>
            <p:cNvSpPr/>
            <p:nvPr/>
          </p:nvSpPr>
          <p:spPr>
            <a:xfrm>
              <a:off x="6774996" y="3657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Cube 173"/>
            <p:cNvSpPr/>
            <p:nvPr/>
          </p:nvSpPr>
          <p:spPr>
            <a:xfrm>
              <a:off x="7232196" y="3657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ube 174"/>
            <p:cNvSpPr/>
            <p:nvPr/>
          </p:nvSpPr>
          <p:spPr>
            <a:xfrm>
              <a:off x="5257800" y="5645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ube 175"/>
            <p:cNvSpPr/>
            <p:nvPr/>
          </p:nvSpPr>
          <p:spPr>
            <a:xfrm>
              <a:off x="5715000" y="5645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ube 176"/>
            <p:cNvSpPr/>
            <p:nvPr/>
          </p:nvSpPr>
          <p:spPr>
            <a:xfrm>
              <a:off x="6172200" y="5645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ube 177"/>
            <p:cNvSpPr/>
            <p:nvPr/>
          </p:nvSpPr>
          <p:spPr>
            <a:xfrm>
              <a:off x="6622596" y="5645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ube 178"/>
            <p:cNvSpPr/>
            <p:nvPr/>
          </p:nvSpPr>
          <p:spPr>
            <a:xfrm>
              <a:off x="7079796" y="5645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Cube 179"/>
            <p:cNvSpPr/>
            <p:nvPr/>
          </p:nvSpPr>
          <p:spPr>
            <a:xfrm>
              <a:off x="5257800" y="5188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ube 180"/>
            <p:cNvSpPr/>
            <p:nvPr/>
          </p:nvSpPr>
          <p:spPr>
            <a:xfrm>
              <a:off x="7079796" y="5188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Cube 181"/>
            <p:cNvSpPr/>
            <p:nvPr/>
          </p:nvSpPr>
          <p:spPr>
            <a:xfrm>
              <a:off x="5257800" y="4731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Cube 182"/>
            <p:cNvSpPr/>
            <p:nvPr/>
          </p:nvSpPr>
          <p:spPr>
            <a:xfrm>
              <a:off x="7079796" y="4731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Cube 183"/>
            <p:cNvSpPr/>
            <p:nvPr/>
          </p:nvSpPr>
          <p:spPr>
            <a:xfrm>
              <a:off x="5257800" y="4274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Cube 184"/>
            <p:cNvSpPr/>
            <p:nvPr/>
          </p:nvSpPr>
          <p:spPr>
            <a:xfrm>
              <a:off x="7079796" y="4274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Cube 185"/>
            <p:cNvSpPr/>
            <p:nvPr/>
          </p:nvSpPr>
          <p:spPr>
            <a:xfrm>
              <a:off x="5257800" y="3816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Cube 186"/>
            <p:cNvSpPr/>
            <p:nvPr/>
          </p:nvSpPr>
          <p:spPr>
            <a:xfrm>
              <a:off x="5715000" y="3816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ube 187"/>
            <p:cNvSpPr/>
            <p:nvPr/>
          </p:nvSpPr>
          <p:spPr>
            <a:xfrm>
              <a:off x="6172200" y="3816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Cube 188"/>
            <p:cNvSpPr/>
            <p:nvPr/>
          </p:nvSpPr>
          <p:spPr>
            <a:xfrm>
              <a:off x="6622596" y="3816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Cube 189"/>
            <p:cNvSpPr/>
            <p:nvPr/>
          </p:nvSpPr>
          <p:spPr>
            <a:xfrm>
              <a:off x="7079796" y="3816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Cube 190"/>
            <p:cNvSpPr/>
            <p:nvPr/>
          </p:nvSpPr>
          <p:spPr>
            <a:xfrm>
              <a:off x="5105400" y="5798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Cube 191"/>
            <p:cNvSpPr/>
            <p:nvPr/>
          </p:nvSpPr>
          <p:spPr>
            <a:xfrm>
              <a:off x="6927396" y="5798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Cube 192"/>
            <p:cNvSpPr/>
            <p:nvPr/>
          </p:nvSpPr>
          <p:spPr>
            <a:xfrm>
              <a:off x="5105400" y="3969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Cube 193"/>
            <p:cNvSpPr/>
            <p:nvPr/>
          </p:nvSpPr>
          <p:spPr>
            <a:xfrm>
              <a:off x="6927396" y="3969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534905" y="4641396"/>
            <a:ext cx="1674895" cy="1683204"/>
            <a:chOff x="5105400" y="3657600"/>
            <a:chExt cx="2743200" cy="2756808"/>
          </a:xfrm>
          <a:solidFill>
            <a:schemeClr val="bg1"/>
          </a:solidFill>
        </p:grpSpPr>
        <p:sp>
          <p:nvSpPr>
            <p:cNvPr id="196" name="Cube 195"/>
            <p:cNvSpPr/>
            <p:nvPr/>
          </p:nvSpPr>
          <p:spPr>
            <a:xfrm>
              <a:off x="5410200" y="5486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Cube 196"/>
            <p:cNvSpPr/>
            <p:nvPr/>
          </p:nvSpPr>
          <p:spPr>
            <a:xfrm>
              <a:off x="5867400" y="5486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Cube 197"/>
            <p:cNvSpPr/>
            <p:nvPr/>
          </p:nvSpPr>
          <p:spPr>
            <a:xfrm>
              <a:off x="6324600" y="5486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Cube 198"/>
            <p:cNvSpPr/>
            <p:nvPr/>
          </p:nvSpPr>
          <p:spPr>
            <a:xfrm>
              <a:off x="6774996" y="5486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Cube 199"/>
            <p:cNvSpPr/>
            <p:nvPr/>
          </p:nvSpPr>
          <p:spPr>
            <a:xfrm>
              <a:off x="7232196" y="5486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Cube 200"/>
            <p:cNvSpPr/>
            <p:nvPr/>
          </p:nvSpPr>
          <p:spPr>
            <a:xfrm>
              <a:off x="5410200" y="5029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Cube 201"/>
            <p:cNvSpPr/>
            <p:nvPr/>
          </p:nvSpPr>
          <p:spPr>
            <a:xfrm>
              <a:off x="5867400" y="5029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Cube 202"/>
            <p:cNvSpPr/>
            <p:nvPr/>
          </p:nvSpPr>
          <p:spPr>
            <a:xfrm>
              <a:off x="6324600" y="5029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Cube 203"/>
            <p:cNvSpPr/>
            <p:nvPr/>
          </p:nvSpPr>
          <p:spPr>
            <a:xfrm>
              <a:off x="6774996" y="5029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Cube 204"/>
            <p:cNvSpPr/>
            <p:nvPr/>
          </p:nvSpPr>
          <p:spPr>
            <a:xfrm>
              <a:off x="7232196" y="5029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Cube 205"/>
            <p:cNvSpPr/>
            <p:nvPr/>
          </p:nvSpPr>
          <p:spPr>
            <a:xfrm>
              <a:off x="5410200" y="4572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Cube 206"/>
            <p:cNvSpPr/>
            <p:nvPr/>
          </p:nvSpPr>
          <p:spPr>
            <a:xfrm>
              <a:off x="5867400" y="4572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Cube 207"/>
            <p:cNvSpPr/>
            <p:nvPr/>
          </p:nvSpPr>
          <p:spPr>
            <a:xfrm>
              <a:off x="6774996" y="4572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Cube 208"/>
            <p:cNvSpPr/>
            <p:nvPr/>
          </p:nvSpPr>
          <p:spPr>
            <a:xfrm>
              <a:off x="7232196" y="4572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Cube 209"/>
            <p:cNvSpPr/>
            <p:nvPr/>
          </p:nvSpPr>
          <p:spPr>
            <a:xfrm>
              <a:off x="5410200" y="4114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5867400" y="4114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6324600" y="4114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6774996" y="4114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7232196" y="4114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5410200" y="3657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5867400" y="3657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6324600" y="3657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6774996" y="3657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7232196" y="3657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5257800" y="5645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5715000" y="5645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6172200" y="5645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6622596" y="5645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7079796" y="5645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5257800" y="5188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7079796" y="5188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5257800" y="4731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7079796" y="4731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5257800" y="4274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7079796" y="4274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5257800" y="3816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5715000" y="3816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6172200" y="3816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6622596" y="3816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7079796" y="3816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5105400" y="5798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6927396" y="5798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5105400" y="3969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6927396" y="3969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2" name="Group 261"/>
          <p:cNvGrpSpPr/>
          <p:nvPr/>
        </p:nvGrpSpPr>
        <p:grpSpPr>
          <a:xfrm>
            <a:off x="2668505" y="4641396"/>
            <a:ext cx="1674895" cy="1683204"/>
            <a:chOff x="5105400" y="3657600"/>
            <a:chExt cx="2743200" cy="2756808"/>
          </a:xfrm>
          <a:solidFill>
            <a:schemeClr val="bg1"/>
          </a:solidFill>
        </p:grpSpPr>
        <p:sp>
          <p:nvSpPr>
            <p:cNvPr id="263" name="Cube 262"/>
            <p:cNvSpPr/>
            <p:nvPr/>
          </p:nvSpPr>
          <p:spPr>
            <a:xfrm>
              <a:off x="5410200" y="5486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Cube 263"/>
            <p:cNvSpPr/>
            <p:nvPr/>
          </p:nvSpPr>
          <p:spPr>
            <a:xfrm>
              <a:off x="5867400" y="5486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Cube 264"/>
            <p:cNvSpPr/>
            <p:nvPr/>
          </p:nvSpPr>
          <p:spPr>
            <a:xfrm>
              <a:off x="6324600" y="5486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ube 265"/>
            <p:cNvSpPr/>
            <p:nvPr/>
          </p:nvSpPr>
          <p:spPr>
            <a:xfrm>
              <a:off x="6774996" y="5486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Cube 266"/>
            <p:cNvSpPr/>
            <p:nvPr/>
          </p:nvSpPr>
          <p:spPr>
            <a:xfrm>
              <a:off x="7232196" y="5486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Cube 267"/>
            <p:cNvSpPr/>
            <p:nvPr/>
          </p:nvSpPr>
          <p:spPr>
            <a:xfrm>
              <a:off x="5410200" y="5029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Cube 268"/>
            <p:cNvSpPr/>
            <p:nvPr/>
          </p:nvSpPr>
          <p:spPr>
            <a:xfrm>
              <a:off x="5867400" y="5029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Cube 269"/>
            <p:cNvSpPr/>
            <p:nvPr/>
          </p:nvSpPr>
          <p:spPr>
            <a:xfrm>
              <a:off x="6324600" y="5029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Cube 270"/>
            <p:cNvSpPr/>
            <p:nvPr/>
          </p:nvSpPr>
          <p:spPr>
            <a:xfrm>
              <a:off x="6774996" y="5029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Cube 271"/>
            <p:cNvSpPr/>
            <p:nvPr/>
          </p:nvSpPr>
          <p:spPr>
            <a:xfrm>
              <a:off x="7232196" y="5029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Cube 272"/>
            <p:cNvSpPr/>
            <p:nvPr/>
          </p:nvSpPr>
          <p:spPr>
            <a:xfrm>
              <a:off x="5410200" y="4572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Cube 273"/>
            <p:cNvSpPr/>
            <p:nvPr/>
          </p:nvSpPr>
          <p:spPr>
            <a:xfrm>
              <a:off x="5867400" y="4572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Cube 274"/>
            <p:cNvSpPr/>
            <p:nvPr/>
          </p:nvSpPr>
          <p:spPr>
            <a:xfrm>
              <a:off x="6774996" y="4572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Cube 275"/>
            <p:cNvSpPr/>
            <p:nvPr/>
          </p:nvSpPr>
          <p:spPr>
            <a:xfrm>
              <a:off x="7232196" y="4572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Cube 276"/>
            <p:cNvSpPr/>
            <p:nvPr/>
          </p:nvSpPr>
          <p:spPr>
            <a:xfrm>
              <a:off x="5410200" y="4114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Cube 277"/>
            <p:cNvSpPr/>
            <p:nvPr/>
          </p:nvSpPr>
          <p:spPr>
            <a:xfrm>
              <a:off x="5867400" y="4114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Cube 278"/>
            <p:cNvSpPr/>
            <p:nvPr/>
          </p:nvSpPr>
          <p:spPr>
            <a:xfrm>
              <a:off x="6324600" y="4114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Cube 279"/>
            <p:cNvSpPr/>
            <p:nvPr/>
          </p:nvSpPr>
          <p:spPr>
            <a:xfrm>
              <a:off x="6774996" y="4114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Cube 280"/>
            <p:cNvSpPr/>
            <p:nvPr/>
          </p:nvSpPr>
          <p:spPr>
            <a:xfrm>
              <a:off x="7232196" y="4114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Cube 281"/>
            <p:cNvSpPr/>
            <p:nvPr/>
          </p:nvSpPr>
          <p:spPr>
            <a:xfrm>
              <a:off x="5410200" y="3657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Cube 282"/>
            <p:cNvSpPr/>
            <p:nvPr/>
          </p:nvSpPr>
          <p:spPr>
            <a:xfrm>
              <a:off x="5867400" y="3657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Cube 283"/>
            <p:cNvSpPr/>
            <p:nvPr/>
          </p:nvSpPr>
          <p:spPr>
            <a:xfrm>
              <a:off x="6324600" y="3657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Cube 284"/>
            <p:cNvSpPr/>
            <p:nvPr/>
          </p:nvSpPr>
          <p:spPr>
            <a:xfrm>
              <a:off x="6774996" y="3657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Cube 285"/>
            <p:cNvSpPr/>
            <p:nvPr/>
          </p:nvSpPr>
          <p:spPr>
            <a:xfrm>
              <a:off x="7232196" y="3657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Cube 286"/>
            <p:cNvSpPr/>
            <p:nvPr/>
          </p:nvSpPr>
          <p:spPr>
            <a:xfrm>
              <a:off x="5257800" y="5645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Cube 287"/>
            <p:cNvSpPr/>
            <p:nvPr/>
          </p:nvSpPr>
          <p:spPr>
            <a:xfrm>
              <a:off x="5715000" y="5645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Cube 288"/>
            <p:cNvSpPr/>
            <p:nvPr/>
          </p:nvSpPr>
          <p:spPr>
            <a:xfrm>
              <a:off x="6172200" y="5645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Cube 289"/>
            <p:cNvSpPr/>
            <p:nvPr/>
          </p:nvSpPr>
          <p:spPr>
            <a:xfrm>
              <a:off x="6622596" y="5645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Cube 290"/>
            <p:cNvSpPr/>
            <p:nvPr/>
          </p:nvSpPr>
          <p:spPr>
            <a:xfrm>
              <a:off x="7079796" y="5645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Cube 291"/>
            <p:cNvSpPr/>
            <p:nvPr/>
          </p:nvSpPr>
          <p:spPr>
            <a:xfrm>
              <a:off x="5257800" y="5188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Cube 292"/>
            <p:cNvSpPr/>
            <p:nvPr/>
          </p:nvSpPr>
          <p:spPr>
            <a:xfrm>
              <a:off x="7079796" y="5188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Cube 293"/>
            <p:cNvSpPr/>
            <p:nvPr/>
          </p:nvSpPr>
          <p:spPr>
            <a:xfrm>
              <a:off x="5257800" y="4731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Cube 294"/>
            <p:cNvSpPr/>
            <p:nvPr/>
          </p:nvSpPr>
          <p:spPr>
            <a:xfrm>
              <a:off x="7079796" y="4731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Cube 295"/>
            <p:cNvSpPr/>
            <p:nvPr/>
          </p:nvSpPr>
          <p:spPr>
            <a:xfrm>
              <a:off x="5257800" y="4274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Cube 296"/>
            <p:cNvSpPr/>
            <p:nvPr/>
          </p:nvSpPr>
          <p:spPr>
            <a:xfrm>
              <a:off x="7079796" y="4274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Cube 297"/>
            <p:cNvSpPr/>
            <p:nvPr/>
          </p:nvSpPr>
          <p:spPr>
            <a:xfrm>
              <a:off x="5257800" y="3816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Cube 298"/>
            <p:cNvSpPr/>
            <p:nvPr/>
          </p:nvSpPr>
          <p:spPr>
            <a:xfrm>
              <a:off x="5715000" y="3816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Cube 299"/>
            <p:cNvSpPr/>
            <p:nvPr/>
          </p:nvSpPr>
          <p:spPr>
            <a:xfrm>
              <a:off x="6172200" y="3816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Cube 300"/>
            <p:cNvSpPr/>
            <p:nvPr/>
          </p:nvSpPr>
          <p:spPr>
            <a:xfrm>
              <a:off x="6622596" y="3816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Cube 301"/>
            <p:cNvSpPr/>
            <p:nvPr/>
          </p:nvSpPr>
          <p:spPr>
            <a:xfrm>
              <a:off x="7079796" y="3816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Cube 302"/>
            <p:cNvSpPr/>
            <p:nvPr/>
          </p:nvSpPr>
          <p:spPr>
            <a:xfrm>
              <a:off x="5105400" y="5798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Cube 303"/>
            <p:cNvSpPr/>
            <p:nvPr/>
          </p:nvSpPr>
          <p:spPr>
            <a:xfrm>
              <a:off x="6927396" y="5798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Cube 304"/>
            <p:cNvSpPr/>
            <p:nvPr/>
          </p:nvSpPr>
          <p:spPr>
            <a:xfrm>
              <a:off x="5105400" y="3969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Cube 305"/>
            <p:cNvSpPr/>
            <p:nvPr/>
          </p:nvSpPr>
          <p:spPr>
            <a:xfrm>
              <a:off x="6927396" y="3969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7" name="Group 306"/>
          <p:cNvGrpSpPr/>
          <p:nvPr/>
        </p:nvGrpSpPr>
        <p:grpSpPr>
          <a:xfrm>
            <a:off x="4802105" y="4641396"/>
            <a:ext cx="1674895" cy="1683204"/>
            <a:chOff x="5105400" y="3657600"/>
            <a:chExt cx="2743200" cy="2756808"/>
          </a:xfrm>
          <a:solidFill>
            <a:schemeClr val="bg1"/>
          </a:solidFill>
        </p:grpSpPr>
        <p:sp>
          <p:nvSpPr>
            <p:cNvPr id="308" name="Cube 307"/>
            <p:cNvSpPr/>
            <p:nvPr/>
          </p:nvSpPr>
          <p:spPr>
            <a:xfrm>
              <a:off x="5410200" y="5486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Cube 308"/>
            <p:cNvSpPr/>
            <p:nvPr/>
          </p:nvSpPr>
          <p:spPr>
            <a:xfrm>
              <a:off x="5867400" y="5486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Cube 309"/>
            <p:cNvSpPr/>
            <p:nvPr/>
          </p:nvSpPr>
          <p:spPr>
            <a:xfrm>
              <a:off x="6324600" y="5486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Cube 310"/>
            <p:cNvSpPr/>
            <p:nvPr/>
          </p:nvSpPr>
          <p:spPr>
            <a:xfrm>
              <a:off x="6774996" y="5486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Cube 311"/>
            <p:cNvSpPr/>
            <p:nvPr/>
          </p:nvSpPr>
          <p:spPr>
            <a:xfrm>
              <a:off x="7232196" y="5486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Cube 312"/>
            <p:cNvSpPr/>
            <p:nvPr/>
          </p:nvSpPr>
          <p:spPr>
            <a:xfrm>
              <a:off x="5410200" y="5029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Cube 313"/>
            <p:cNvSpPr/>
            <p:nvPr/>
          </p:nvSpPr>
          <p:spPr>
            <a:xfrm>
              <a:off x="5867400" y="5029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Cube 314"/>
            <p:cNvSpPr/>
            <p:nvPr/>
          </p:nvSpPr>
          <p:spPr>
            <a:xfrm>
              <a:off x="6324600" y="5029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Cube 315"/>
            <p:cNvSpPr/>
            <p:nvPr/>
          </p:nvSpPr>
          <p:spPr>
            <a:xfrm>
              <a:off x="6774996" y="5029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Cube 316"/>
            <p:cNvSpPr/>
            <p:nvPr/>
          </p:nvSpPr>
          <p:spPr>
            <a:xfrm>
              <a:off x="7232196" y="5029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Cube 317"/>
            <p:cNvSpPr/>
            <p:nvPr/>
          </p:nvSpPr>
          <p:spPr>
            <a:xfrm>
              <a:off x="5410200" y="4572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Cube 318"/>
            <p:cNvSpPr/>
            <p:nvPr/>
          </p:nvSpPr>
          <p:spPr>
            <a:xfrm>
              <a:off x="5867400" y="4572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Cube 319"/>
            <p:cNvSpPr/>
            <p:nvPr/>
          </p:nvSpPr>
          <p:spPr>
            <a:xfrm>
              <a:off x="6774996" y="4572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Cube 320"/>
            <p:cNvSpPr/>
            <p:nvPr/>
          </p:nvSpPr>
          <p:spPr>
            <a:xfrm>
              <a:off x="7232196" y="4572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Cube 321"/>
            <p:cNvSpPr/>
            <p:nvPr/>
          </p:nvSpPr>
          <p:spPr>
            <a:xfrm>
              <a:off x="5410200" y="4114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Cube 322"/>
            <p:cNvSpPr/>
            <p:nvPr/>
          </p:nvSpPr>
          <p:spPr>
            <a:xfrm>
              <a:off x="5867400" y="4114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Cube 323"/>
            <p:cNvSpPr/>
            <p:nvPr/>
          </p:nvSpPr>
          <p:spPr>
            <a:xfrm>
              <a:off x="6324600" y="4114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Cube 324"/>
            <p:cNvSpPr/>
            <p:nvPr/>
          </p:nvSpPr>
          <p:spPr>
            <a:xfrm>
              <a:off x="6774996" y="4114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Cube 325"/>
            <p:cNvSpPr/>
            <p:nvPr/>
          </p:nvSpPr>
          <p:spPr>
            <a:xfrm>
              <a:off x="7232196" y="4114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Cube 326"/>
            <p:cNvSpPr/>
            <p:nvPr/>
          </p:nvSpPr>
          <p:spPr>
            <a:xfrm>
              <a:off x="5410200" y="3657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Cube 327"/>
            <p:cNvSpPr/>
            <p:nvPr/>
          </p:nvSpPr>
          <p:spPr>
            <a:xfrm>
              <a:off x="5867400" y="3657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Cube 328"/>
            <p:cNvSpPr/>
            <p:nvPr/>
          </p:nvSpPr>
          <p:spPr>
            <a:xfrm>
              <a:off x="6324600" y="3657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Cube 329"/>
            <p:cNvSpPr/>
            <p:nvPr/>
          </p:nvSpPr>
          <p:spPr>
            <a:xfrm>
              <a:off x="6774996" y="3657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Cube 330"/>
            <p:cNvSpPr/>
            <p:nvPr/>
          </p:nvSpPr>
          <p:spPr>
            <a:xfrm>
              <a:off x="7232196" y="3657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Cube 331"/>
            <p:cNvSpPr/>
            <p:nvPr/>
          </p:nvSpPr>
          <p:spPr>
            <a:xfrm>
              <a:off x="5257800" y="5645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Cube 332"/>
            <p:cNvSpPr/>
            <p:nvPr/>
          </p:nvSpPr>
          <p:spPr>
            <a:xfrm>
              <a:off x="5715000" y="5645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Cube 333"/>
            <p:cNvSpPr/>
            <p:nvPr/>
          </p:nvSpPr>
          <p:spPr>
            <a:xfrm>
              <a:off x="6172200" y="5645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Cube 334"/>
            <p:cNvSpPr/>
            <p:nvPr/>
          </p:nvSpPr>
          <p:spPr>
            <a:xfrm>
              <a:off x="6622596" y="5645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Cube 335"/>
            <p:cNvSpPr/>
            <p:nvPr/>
          </p:nvSpPr>
          <p:spPr>
            <a:xfrm>
              <a:off x="7079796" y="5645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Cube 336"/>
            <p:cNvSpPr/>
            <p:nvPr/>
          </p:nvSpPr>
          <p:spPr>
            <a:xfrm>
              <a:off x="5257800" y="5188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Cube 337"/>
            <p:cNvSpPr/>
            <p:nvPr/>
          </p:nvSpPr>
          <p:spPr>
            <a:xfrm>
              <a:off x="7079796" y="5188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Cube 338"/>
            <p:cNvSpPr/>
            <p:nvPr/>
          </p:nvSpPr>
          <p:spPr>
            <a:xfrm>
              <a:off x="5257800" y="4731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Cube 339"/>
            <p:cNvSpPr/>
            <p:nvPr/>
          </p:nvSpPr>
          <p:spPr>
            <a:xfrm>
              <a:off x="7079796" y="4731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Cube 340"/>
            <p:cNvSpPr/>
            <p:nvPr/>
          </p:nvSpPr>
          <p:spPr>
            <a:xfrm>
              <a:off x="5257800" y="4274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Cube 341"/>
            <p:cNvSpPr/>
            <p:nvPr/>
          </p:nvSpPr>
          <p:spPr>
            <a:xfrm>
              <a:off x="7079796" y="4274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Cube 342"/>
            <p:cNvSpPr/>
            <p:nvPr/>
          </p:nvSpPr>
          <p:spPr>
            <a:xfrm>
              <a:off x="5257800" y="3816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Cube 343"/>
            <p:cNvSpPr/>
            <p:nvPr/>
          </p:nvSpPr>
          <p:spPr>
            <a:xfrm>
              <a:off x="5715000" y="3816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Cube 344"/>
            <p:cNvSpPr/>
            <p:nvPr/>
          </p:nvSpPr>
          <p:spPr>
            <a:xfrm>
              <a:off x="6172200" y="3816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Cube 345"/>
            <p:cNvSpPr/>
            <p:nvPr/>
          </p:nvSpPr>
          <p:spPr>
            <a:xfrm>
              <a:off x="6622596" y="3816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Cube 346"/>
            <p:cNvSpPr/>
            <p:nvPr/>
          </p:nvSpPr>
          <p:spPr>
            <a:xfrm>
              <a:off x="7079796" y="3816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Cube 347"/>
            <p:cNvSpPr/>
            <p:nvPr/>
          </p:nvSpPr>
          <p:spPr>
            <a:xfrm>
              <a:off x="5105400" y="5798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Cube 348"/>
            <p:cNvSpPr/>
            <p:nvPr/>
          </p:nvSpPr>
          <p:spPr>
            <a:xfrm>
              <a:off x="6927396" y="5798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Cube 349"/>
            <p:cNvSpPr/>
            <p:nvPr/>
          </p:nvSpPr>
          <p:spPr>
            <a:xfrm>
              <a:off x="5105400" y="3969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Cube 350"/>
            <p:cNvSpPr/>
            <p:nvPr/>
          </p:nvSpPr>
          <p:spPr>
            <a:xfrm>
              <a:off x="6927396" y="3969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2" name="Group 351"/>
          <p:cNvGrpSpPr/>
          <p:nvPr/>
        </p:nvGrpSpPr>
        <p:grpSpPr>
          <a:xfrm>
            <a:off x="6935705" y="4641396"/>
            <a:ext cx="1674895" cy="1683204"/>
            <a:chOff x="5105400" y="3657600"/>
            <a:chExt cx="2743200" cy="2756808"/>
          </a:xfrm>
          <a:solidFill>
            <a:schemeClr val="bg1"/>
          </a:solidFill>
        </p:grpSpPr>
        <p:sp>
          <p:nvSpPr>
            <p:cNvPr id="353" name="Cube 352"/>
            <p:cNvSpPr/>
            <p:nvPr/>
          </p:nvSpPr>
          <p:spPr>
            <a:xfrm>
              <a:off x="5410200" y="5486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Cube 353"/>
            <p:cNvSpPr/>
            <p:nvPr/>
          </p:nvSpPr>
          <p:spPr>
            <a:xfrm>
              <a:off x="5867400" y="5486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Cube 354"/>
            <p:cNvSpPr/>
            <p:nvPr/>
          </p:nvSpPr>
          <p:spPr>
            <a:xfrm>
              <a:off x="6324600" y="5486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Cube 355"/>
            <p:cNvSpPr/>
            <p:nvPr/>
          </p:nvSpPr>
          <p:spPr>
            <a:xfrm>
              <a:off x="6774996" y="5486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Cube 356"/>
            <p:cNvSpPr/>
            <p:nvPr/>
          </p:nvSpPr>
          <p:spPr>
            <a:xfrm>
              <a:off x="7232196" y="5486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Cube 357"/>
            <p:cNvSpPr/>
            <p:nvPr/>
          </p:nvSpPr>
          <p:spPr>
            <a:xfrm>
              <a:off x="5410200" y="5029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Cube 358"/>
            <p:cNvSpPr/>
            <p:nvPr/>
          </p:nvSpPr>
          <p:spPr>
            <a:xfrm>
              <a:off x="5867400" y="5029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Cube 359"/>
            <p:cNvSpPr/>
            <p:nvPr/>
          </p:nvSpPr>
          <p:spPr>
            <a:xfrm>
              <a:off x="6324600" y="5029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Cube 360"/>
            <p:cNvSpPr/>
            <p:nvPr/>
          </p:nvSpPr>
          <p:spPr>
            <a:xfrm>
              <a:off x="6774996" y="5029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Cube 361"/>
            <p:cNvSpPr/>
            <p:nvPr/>
          </p:nvSpPr>
          <p:spPr>
            <a:xfrm>
              <a:off x="7232196" y="5029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Cube 362"/>
            <p:cNvSpPr/>
            <p:nvPr/>
          </p:nvSpPr>
          <p:spPr>
            <a:xfrm>
              <a:off x="5410200" y="4572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Cube 363"/>
            <p:cNvSpPr/>
            <p:nvPr/>
          </p:nvSpPr>
          <p:spPr>
            <a:xfrm>
              <a:off x="5867400" y="4572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Cube 364"/>
            <p:cNvSpPr/>
            <p:nvPr/>
          </p:nvSpPr>
          <p:spPr>
            <a:xfrm>
              <a:off x="6774996" y="4572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Cube 365"/>
            <p:cNvSpPr/>
            <p:nvPr/>
          </p:nvSpPr>
          <p:spPr>
            <a:xfrm>
              <a:off x="7232196" y="4572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Cube 366"/>
            <p:cNvSpPr/>
            <p:nvPr/>
          </p:nvSpPr>
          <p:spPr>
            <a:xfrm>
              <a:off x="5410200" y="4114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Cube 367"/>
            <p:cNvSpPr/>
            <p:nvPr/>
          </p:nvSpPr>
          <p:spPr>
            <a:xfrm>
              <a:off x="5867400" y="4114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Cube 368"/>
            <p:cNvSpPr/>
            <p:nvPr/>
          </p:nvSpPr>
          <p:spPr>
            <a:xfrm>
              <a:off x="6324600" y="4114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Cube 369"/>
            <p:cNvSpPr/>
            <p:nvPr/>
          </p:nvSpPr>
          <p:spPr>
            <a:xfrm>
              <a:off x="6774996" y="4114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Cube 370"/>
            <p:cNvSpPr/>
            <p:nvPr/>
          </p:nvSpPr>
          <p:spPr>
            <a:xfrm>
              <a:off x="7232196" y="4114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Cube 371"/>
            <p:cNvSpPr/>
            <p:nvPr/>
          </p:nvSpPr>
          <p:spPr>
            <a:xfrm>
              <a:off x="5410200" y="3657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Cube 372"/>
            <p:cNvSpPr/>
            <p:nvPr/>
          </p:nvSpPr>
          <p:spPr>
            <a:xfrm>
              <a:off x="5867400" y="3657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Cube 373"/>
            <p:cNvSpPr/>
            <p:nvPr/>
          </p:nvSpPr>
          <p:spPr>
            <a:xfrm>
              <a:off x="6324600" y="3657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Cube 374"/>
            <p:cNvSpPr/>
            <p:nvPr/>
          </p:nvSpPr>
          <p:spPr>
            <a:xfrm>
              <a:off x="6774996" y="3657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Cube 375"/>
            <p:cNvSpPr/>
            <p:nvPr/>
          </p:nvSpPr>
          <p:spPr>
            <a:xfrm>
              <a:off x="7232196" y="3657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Cube 376"/>
            <p:cNvSpPr/>
            <p:nvPr/>
          </p:nvSpPr>
          <p:spPr>
            <a:xfrm>
              <a:off x="5257800" y="5645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Cube 377"/>
            <p:cNvSpPr/>
            <p:nvPr/>
          </p:nvSpPr>
          <p:spPr>
            <a:xfrm>
              <a:off x="5715000" y="5645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Cube 378"/>
            <p:cNvSpPr/>
            <p:nvPr/>
          </p:nvSpPr>
          <p:spPr>
            <a:xfrm>
              <a:off x="6172200" y="5645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Cube 379"/>
            <p:cNvSpPr/>
            <p:nvPr/>
          </p:nvSpPr>
          <p:spPr>
            <a:xfrm>
              <a:off x="6622596" y="5645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Cube 380"/>
            <p:cNvSpPr/>
            <p:nvPr/>
          </p:nvSpPr>
          <p:spPr>
            <a:xfrm>
              <a:off x="7079796" y="5645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Cube 381"/>
            <p:cNvSpPr/>
            <p:nvPr/>
          </p:nvSpPr>
          <p:spPr>
            <a:xfrm>
              <a:off x="5257800" y="5188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Cube 382"/>
            <p:cNvSpPr/>
            <p:nvPr/>
          </p:nvSpPr>
          <p:spPr>
            <a:xfrm>
              <a:off x="7079796" y="5188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Cube 383"/>
            <p:cNvSpPr/>
            <p:nvPr/>
          </p:nvSpPr>
          <p:spPr>
            <a:xfrm>
              <a:off x="5257800" y="4731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Cube 384"/>
            <p:cNvSpPr/>
            <p:nvPr/>
          </p:nvSpPr>
          <p:spPr>
            <a:xfrm>
              <a:off x="7079796" y="4731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Cube 385"/>
            <p:cNvSpPr/>
            <p:nvPr/>
          </p:nvSpPr>
          <p:spPr>
            <a:xfrm>
              <a:off x="5257800" y="4274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Cube 386"/>
            <p:cNvSpPr/>
            <p:nvPr/>
          </p:nvSpPr>
          <p:spPr>
            <a:xfrm>
              <a:off x="7079796" y="4274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Cube 387"/>
            <p:cNvSpPr/>
            <p:nvPr/>
          </p:nvSpPr>
          <p:spPr>
            <a:xfrm>
              <a:off x="5257800" y="3816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Cube 388"/>
            <p:cNvSpPr/>
            <p:nvPr/>
          </p:nvSpPr>
          <p:spPr>
            <a:xfrm>
              <a:off x="5715000" y="3816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Cube 389"/>
            <p:cNvSpPr/>
            <p:nvPr/>
          </p:nvSpPr>
          <p:spPr>
            <a:xfrm>
              <a:off x="6172200" y="3816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Cube 390"/>
            <p:cNvSpPr/>
            <p:nvPr/>
          </p:nvSpPr>
          <p:spPr>
            <a:xfrm>
              <a:off x="6622596" y="3816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Cube 391"/>
            <p:cNvSpPr/>
            <p:nvPr/>
          </p:nvSpPr>
          <p:spPr>
            <a:xfrm>
              <a:off x="7079796" y="3816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Cube 392"/>
            <p:cNvSpPr/>
            <p:nvPr/>
          </p:nvSpPr>
          <p:spPr>
            <a:xfrm>
              <a:off x="5105400" y="5798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Cube 393"/>
            <p:cNvSpPr/>
            <p:nvPr/>
          </p:nvSpPr>
          <p:spPr>
            <a:xfrm>
              <a:off x="6927396" y="5798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Cube 394"/>
            <p:cNvSpPr/>
            <p:nvPr/>
          </p:nvSpPr>
          <p:spPr>
            <a:xfrm>
              <a:off x="5105400" y="3969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Cube 395"/>
            <p:cNvSpPr/>
            <p:nvPr/>
          </p:nvSpPr>
          <p:spPr>
            <a:xfrm>
              <a:off x="6927396" y="3969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65457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1" grpId="0" animBg="1"/>
      <p:bldP spid="91" grpId="1" animBg="1"/>
      <p:bldP spid="93" grpId="0" animBg="1"/>
      <p:bldP spid="9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Steve Wyborney\Desktop\Maze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316" y="5474471"/>
            <a:ext cx="1235105" cy="92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Steve Wyborney\Desktop\tiled area pic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6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620057" y="6400800"/>
            <a:ext cx="13997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Tiled Area Questions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7659813" y="6400800"/>
            <a:ext cx="11031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Maze </a:t>
            </a:r>
          </a:p>
          <a:p>
            <a:pPr algn="ctr"/>
            <a:r>
              <a:rPr lang="en-US" sz="1100" b="1" dirty="0" smtClean="0">
                <a:hlinkClick r:id=""/>
              </a:rPr>
              <a:t>Hundreds Chart</a:t>
            </a:r>
            <a:endParaRPr lang="en-US" sz="1100" b="1" dirty="0"/>
          </a:p>
        </p:txBody>
      </p:sp>
      <p:pic>
        <p:nvPicPr>
          <p:cNvPr id="1028" name="Picture 4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084" y="5486400"/>
            <a:ext cx="1219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6081741" y="6400800"/>
            <a:ext cx="13660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The Animated</a:t>
            </a:r>
            <a:endParaRPr lang="en-US" sz="1100" b="1" dirty="0">
              <a:hlinkClick r:id="rId6"/>
            </a:endParaRPr>
          </a:p>
          <a:p>
            <a:pPr algn="ctr"/>
            <a:r>
              <a:rPr lang="en-US" sz="1100" b="1" dirty="0" smtClean="0">
                <a:hlinkClick r:id="rId6"/>
              </a:rPr>
              <a:t>Multiplication Table</a:t>
            </a:r>
            <a:endParaRPr lang="en-US" sz="1100" b="1" dirty="0"/>
          </a:p>
        </p:txBody>
      </p:sp>
      <p:pic>
        <p:nvPicPr>
          <p:cNvPr id="1026" name="Picture 2" descr="C:\Users\Steve Wyborney\Desktop\Presentation1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524" y="2378531"/>
            <a:ext cx="2285531" cy="171414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47495" y="0"/>
            <a:ext cx="58490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/>
              <a:t>Cube Conversations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80542" y="1107996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/>
              <a:t>Set </a:t>
            </a:r>
            <a:r>
              <a:rPr lang="en-US" sz="4400" b="1" i="1" dirty="0" smtClean="0"/>
              <a:t>69 of 80</a:t>
            </a:r>
            <a:endParaRPr lang="en-US" sz="4400" b="1" i="1" dirty="0"/>
          </a:p>
        </p:txBody>
      </p:sp>
      <p:pic>
        <p:nvPicPr>
          <p:cNvPr id="1027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hlinkClick r:id="rId10"/>
          </p:cNvPr>
          <p:cNvSpPr txBox="1"/>
          <p:nvPr/>
        </p:nvSpPr>
        <p:spPr>
          <a:xfrm>
            <a:off x="381000" y="6389013"/>
            <a:ext cx="1217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10"/>
              </a:rPr>
              <a:t>50 Splat! Lessons </a:t>
            </a:r>
            <a:endParaRPr lang="en-US" sz="11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8144" y="3059668"/>
            <a:ext cx="569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/>
              <a:t>Click </a:t>
            </a:r>
            <a:r>
              <a:rPr lang="en-US" sz="1400" b="1" dirty="0">
                <a:hlinkClick r:id="rId8"/>
              </a:rPr>
              <a:t>here</a:t>
            </a:r>
            <a:r>
              <a:rPr lang="en-US" sz="1400" b="1" dirty="0"/>
              <a:t> (or on the image) to download more “Cube Conversations” sets.</a:t>
            </a:r>
          </a:p>
        </p:txBody>
      </p:sp>
      <p:pic>
        <p:nvPicPr>
          <p:cNvPr id="20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905000" y="6424136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pic>
        <p:nvPicPr>
          <p:cNvPr id="22" name="Picture 4" descr="C:\Users\Steve Wyborney\Desktop\Nested Splat Blog Level Images\Slide2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335" y="5486035"/>
            <a:ext cx="1219686" cy="9147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352800" y="6427113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35 Nested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" y="5029200"/>
            <a:ext cx="25339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Other Downloadable Resources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7940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2" grpId="0"/>
      <p:bldP spid="33" grpId="0"/>
      <p:bldP spid="3" grpId="0"/>
      <p:bldP spid="4" grpId="0"/>
      <p:bldP spid="21" grpId="0"/>
      <p:bldP spid="23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1508</TotalTime>
  <Words>193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9</cp:revision>
  <dcterms:created xsi:type="dcterms:W3CDTF">2017-12-29T22:25:22Z</dcterms:created>
  <dcterms:modified xsi:type="dcterms:W3CDTF">2018-01-01T23:42:03Z</dcterms:modified>
</cp:coreProperties>
</file>