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82" r:id="rId2"/>
    <p:sldId id="583" r:id="rId3"/>
    <p:sldId id="584" r:id="rId4"/>
    <p:sldId id="585" r:id="rId5"/>
    <p:sldId id="7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056" y="2461429"/>
            <a:ext cx="56399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7:  “Insightful Complexity”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65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32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276600" y="976992"/>
            <a:ext cx="2590800" cy="2147208"/>
            <a:chOff x="1030308" y="65314"/>
            <a:chExt cx="2590800" cy="2147208"/>
          </a:xfrm>
        </p:grpSpPr>
        <p:sp>
          <p:nvSpPr>
            <p:cNvPr id="37" name="Cube 36"/>
            <p:cNvSpPr/>
            <p:nvPr/>
          </p:nvSpPr>
          <p:spPr>
            <a:xfrm>
              <a:off x="1182708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1639908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2097108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2547504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1639908" y="979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2097108" y="979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2547504" y="979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3004704" y="979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1639908" y="522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2097108" y="522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3004704" y="522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1639908" y="65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2097108" y="65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1030308" y="15961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2852304" y="11389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1487508" y="6817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/>
            <p:cNvSpPr/>
            <p:nvPr/>
          </p:nvSpPr>
          <p:spPr>
            <a:xfrm>
              <a:off x="1944708" y="6817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ube 56"/>
            <p:cNvSpPr/>
            <p:nvPr/>
          </p:nvSpPr>
          <p:spPr>
            <a:xfrm>
              <a:off x="2852304" y="6817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ube 57"/>
            <p:cNvSpPr/>
            <p:nvPr/>
          </p:nvSpPr>
          <p:spPr>
            <a:xfrm>
              <a:off x="1487508" y="2245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ube 71"/>
            <p:cNvSpPr/>
            <p:nvPr/>
          </p:nvSpPr>
          <p:spPr>
            <a:xfrm>
              <a:off x="1944708" y="2245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3276600" y="976992"/>
            <a:ext cx="2590800" cy="2147208"/>
            <a:chOff x="1030308" y="65314"/>
            <a:chExt cx="2590800" cy="2147208"/>
          </a:xfrm>
        </p:grpSpPr>
        <p:sp>
          <p:nvSpPr>
            <p:cNvPr id="163" name="Cube 162"/>
            <p:cNvSpPr/>
            <p:nvPr/>
          </p:nvSpPr>
          <p:spPr>
            <a:xfrm>
              <a:off x="1182708" y="1436914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1639908" y="143691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2097108" y="143691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2547504" y="143691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1639908" y="97971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2097108" y="97971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2547504" y="97971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3004704" y="9797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1639908" y="522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2097108" y="522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3004704" y="5225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1639908" y="65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2097108" y="65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1030308" y="1596118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2852304" y="113891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1487508" y="6817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1944708" y="6817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2852304" y="68171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1487508" y="2245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1944708" y="2245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3276600" y="976992"/>
            <a:ext cx="2590800" cy="2147208"/>
            <a:chOff x="1030308" y="65314"/>
            <a:chExt cx="2590800" cy="2147208"/>
          </a:xfrm>
          <a:solidFill>
            <a:srgbClr val="FFFF00"/>
          </a:solidFill>
        </p:grpSpPr>
        <p:sp>
          <p:nvSpPr>
            <p:cNvPr id="184" name="Cube 183"/>
            <p:cNvSpPr/>
            <p:nvPr/>
          </p:nvSpPr>
          <p:spPr>
            <a:xfrm>
              <a:off x="1182708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1639908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2097108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2547504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1639908" y="979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2097108" y="9797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2547504" y="979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3004704" y="979714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1639908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2097108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3004704" y="52251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1639908" y="65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2097108" y="65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1030308" y="15961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2852304" y="1138918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1487508" y="681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1944708" y="6817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2852304" y="68171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1487508" y="224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1944708" y="22451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3276600" y="976992"/>
            <a:ext cx="2590800" cy="2147208"/>
            <a:chOff x="1030308" y="65314"/>
            <a:chExt cx="2590800" cy="2147208"/>
          </a:xfrm>
        </p:grpSpPr>
        <p:sp>
          <p:nvSpPr>
            <p:cNvPr id="205" name="Cube 204"/>
            <p:cNvSpPr/>
            <p:nvPr/>
          </p:nvSpPr>
          <p:spPr>
            <a:xfrm>
              <a:off x="1182708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1639908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2097108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2547504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1639908" y="979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2097108" y="979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2547504" y="979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3004704" y="9797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1639908" y="522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2097108" y="522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3004704" y="522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1639908" y="65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097108" y="65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1030308" y="159611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2852304" y="113891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1487508" y="68171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1944708" y="68171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2852304" y="68171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1487508" y="22451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1944708" y="22451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22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32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2" name="Group 151"/>
          <p:cNvGrpSpPr/>
          <p:nvPr/>
        </p:nvGrpSpPr>
        <p:grpSpPr>
          <a:xfrm>
            <a:off x="3200400" y="367392"/>
            <a:ext cx="2743200" cy="2756808"/>
            <a:chOff x="533400" y="221796"/>
            <a:chExt cx="2743200" cy="2756808"/>
          </a:xfrm>
        </p:grpSpPr>
        <p:sp>
          <p:nvSpPr>
            <p:cNvPr id="153" name="Cube 152"/>
            <p:cNvSpPr/>
            <p:nvPr/>
          </p:nvSpPr>
          <p:spPr>
            <a:xfrm>
              <a:off x="8382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12954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17526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2202996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660196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8382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2660196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838200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26601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8382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2660196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838200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1295400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1752600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2202996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2660196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6858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11430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16002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2050596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2507796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6858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2507796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685800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507796" y="1295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6858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2507796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533400" y="2362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990600" y="2362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1447800" y="2362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1898196" y="2362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2355396" y="2362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512036" y="4618414"/>
            <a:ext cx="1697764" cy="1706186"/>
            <a:chOff x="533400" y="221796"/>
            <a:chExt cx="2743200" cy="2756808"/>
          </a:xfrm>
          <a:solidFill>
            <a:schemeClr val="bg1"/>
          </a:solidFill>
        </p:grpSpPr>
        <p:sp>
          <p:nvSpPr>
            <p:cNvPr id="234" name="Cube 233"/>
            <p:cNvSpPr/>
            <p:nvPr/>
          </p:nvSpPr>
          <p:spPr>
            <a:xfrm>
              <a:off x="8382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1295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1752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22029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26601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8382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26601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8382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26601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8382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2660196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8382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12954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17526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2202996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2660196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6858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11430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16002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20505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25077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6858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25077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6858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25077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6858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2507796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53340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99060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144780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1898196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2355396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2667000" y="4618414"/>
            <a:ext cx="1697764" cy="1706186"/>
            <a:chOff x="533400" y="221796"/>
            <a:chExt cx="2743200" cy="2756808"/>
          </a:xfrm>
          <a:solidFill>
            <a:schemeClr val="bg1"/>
          </a:solidFill>
        </p:grpSpPr>
        <p:sp>
          <p:nvSpPr>
            <p:cNvPr id="267" name="Cube 266"/>
            <p:cNvSpPr/>
            <p:nvPr/>
          </p:nvSpPr>
          <p:spPr>
            <a:xfrm>
              <a:off x="8382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1295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1752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22029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26601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8382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26601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8382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26601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8382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2660196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8382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12954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17526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2202996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2660196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6858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11430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16002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20505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25077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6858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25077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6858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25077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6858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2507796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53340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99060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144780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1898196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2355396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4779236" y="4618414"/>
            <a:ext cx="1697764" cy="1706186"/>
            <a:chOff x="533400" y="221796"/>
            <a:chExt cx="2743200" cy="2756808"/>
          </a:xfrm>
          <a:solidFill>
            <a:schemeClr val="bg1"/>
          </a:solidFill>
        </p:grpSpPr>
        <p:sp>
          <p:nvSpPr>
            <p:cNvPr id="300" name="Cube 299"/>
            <p:cNvSpPr/>
            <p:nvPr/>
          </p:nvSpPr>
          <p:spPr>
            <a:xfrm>
              <a:off x="8382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1295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1752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22029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26601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8382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26601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8382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26601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8382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2660196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8382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12954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17526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2202996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2660196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6858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11430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16002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20505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25077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6858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25077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6858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25077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6858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Cube 325"/>
            <p:cNvSpPr/>
            <p:nvPr/>
          </p:nvSpPr>
          <p:spPr>
            <a:xfrm>
              <a:off x="2507796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Cube 326"/>
            <p:cNvSpPr/>
            <p:nvPr/>
          </p:nvSpPr>
          <p:spPr>
            <a:xfrm>
              <a:off x="53340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Cube 327"/>
            <p:cNvSpPr/>
            <p:nvPr/>
          </p:nvSpPr>
          <p:spPr>
            <a:xfrm>
              <a:off x="99060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Cube 328"/>
            <p:cNvSpPr/>
            <p:nvPr/>
          </p:nvSpPr>
          <p:spPr>
            <a:xfrm>
              <a:off x="144780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Cube 329"/>
            <p:cNvSpPr/>
            <p:nvPr/>
          </p:nvSpPr>
          <p:spPr>
            <a:xfrm>
              <a:off x="1898196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Cube 330"/>
            <p:cNvSpPr/>
            <p:nvPr/>
          </p:nvSpPr>
          <p:spPr>
            <a:xfrm>
              <a:off x="2355396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6912836" y="4618414"/>
            <a:ext cx="1697764" cy="1706186"/>
            <a:chOff x="533400" y="221796"/>
            <a:chExt cx="2743200" cy="2756808"/>
          </a:xfrm>
          <a:solidFill>
            <a:schemeClr val="bg1"/>
          </a:solidFill>
        </p:grpSpPr>
        <p:sp>
          <p:nvSpPr>
            <p:cNvPr id="333" name="Cube 332"/>
            <p:cNvSpPr/>
            <p:nvPr/>
          </p:nvSpPr>
          <p:spPr>
            <a:xfrm>
              <a:off x="8382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Cube 333"/>
            <p:cNvSpPr/>
            <p:nvPr/>
          </p:nvSpPr>
          <p:spPr>
            <a:xfrm>
              <a:off x="1295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Cube 334"/>
            <p:cNvSpPr/>
            <p:nvPr/>
          </p:nvSpPr>
          <p:spPr>
            <a:xfrm>
              <a:off x="17526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Cube 335"/>
            <p:cNvSpPr/>
            <p:nvPr/>
          </p:nvSpPr>
          <p:spPr>
            <a:xfrm>
              <a:off x="22029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Cube 336"/>
            <p:cNvSpPr/>
            <p:nvPr/>
          </p:nvSpPr>
          <p:spPr>
            <a:xfrm>
              <a:off x="2660196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Cube 337"/>
            <p:cNvSpPr/>
            <p:nvPr/>
          </p:nvSpPr>
          <p:spPr>
            <a:xfrm>
              <a:off x="8382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Cube 338"/>
            <p:cNvSpPr/>
            <p:nvPr/>
          </p:nvSpPr>
          <p:spPr>
            <a:xfrm>
              <a:off x="26601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Cube 339"/>
            <p:cNvSpPr/>
            <p:nvPr/>
          </p:nvSpPr>
          <p:spPr>
            <a:xfrm>
              <a:off x="838200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Cube 340"/>
            <p:cNvSpPr/>
            <p:nvPr/>
          </p:nvSpPr>
          <p:spPr>
            <a:xfrm>
              <a:off x="26601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Cube 341"/>
            <p:cNvSpPr/>
            <p:nvPr/>
          </p:nvSpPr>
          <p:spPr>
            <a:xfrm>
              <a:off x="8382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Cube 342"/>
            <p:cNvSpPr/>
            <p:nvPr/>
          </p:nvSpPr>
          <p:spPr>
            <a:xfrm>
              <a:off x="2660196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Cube 343"/>
            <p:cNvSpPr/>
            <p:nvPr/>
          </p:nvSpPr>
          <p:spPr>
            <a:xfrm>
              <a:off x="8382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ube 344"/>
            <p:cNvSpPr/>
            <p:nvPr/>
          </p:nvSpPr>
          <p:spPr>
            <a:xfrm>
              <a:off x="12954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Cube 345"/>
            <p:cNvSpPr/>
            <p:nvPr/>
          </p:nvSpPr>
          <p:spPr>
            <a:xfrm>
              <a:off x="17526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Cube 346"/>
            <p:cNvSpPr/>
            <p:nvPr/>
          </p:nvSpPr>
          <p:spPr>
            <a:xfrm>
              <a:off x="2202996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Cube 347"/>
            <p:cNvSpPr/>
            <p:nvPr/>
          </p:nvSpPr>
          <p:spPr>
            <a:xfrm>
              <a:off x="2660196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Cube 348"/>
            <p:cNvSpPr/>
            <p:nvPr/>
          </p:nvSpPr>
          <p:spPr>
            <a:xfrm>
              <a:off x="6858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Cube 349"/>
            <p:cNvSpPr/>
            <p:nvPr/>
          </p:nvSpPr>
          <p:spPr>
            <a:xfrm>
              <a:off x="11430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Cube 350"/>
            <p:cNvSpPr/>
            <p:nvPr/>
          </p:nvSpPr>
          <p:spPr>
            <a:xfrm>
              <a:off x="16002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Cube 351"/>
            <p:cNvSpPr/>
            <p:nvPr/>
          </p:nvSpPr>
          <p:spPr>
            <a:xfrm>
              <a:off x="20505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Cube 352"/>
            <p:cNvSpPr/>
            <p:nvPr/>
          </p:nvSpPr>
          <p:spPr>
            <a:xfrm>
              <a:off x="2507796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Cube 353"/>
            <p:cNvSpPr/>
            <p:nvPr/>
          </p:nvSpPr>
          <p:spPr>
            <a:xfrm>
              <a:off x="6858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Cube 354"/>
            <p:cNvSpPr/>
            <p:nvPr/>
          </p:nvSpPr>
          <p:spPr>
            <a:xfrm>
              <a:off x="2507796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Cube 355"/>
            <p:cNvSpPr/>
            <p:nvPr/>
          </p:nvSpPr>
          <p:spPr>
            <a:xfrm>
              <a:off x="685800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Cube 356"/>
            <p:cNvSpPr/>
            <p:nvPr/>
          </p:nvSpPr>
          <p:spPr>
            <a:xfrm>
              <a:off x="2507796" y="1295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Cube 357"/>
            <p:cNvSpPr/>
            <p:nvPr/>
          </p:nvSpPr>
          <p:spPr>
            <a:xfrm>
              <a:off x="6858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Cube 358"/>
            <p:cNvSpPr/>
            <p:nvPr/>
          </p:nvSpPr>
          <p:spPr>
            <a:xfrm>
              <a:off x="2507796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Cube 359"/>
            <p:cNvSpPr/>
            <p:nvPr/>
          </p:nvSpPr>
          <p:spPr>
            <a:xfrm>
              <a:off x="53340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Cube 360"/>
            <p:cNvSpPr/>
            <p:nvPr/>
          </p:nvSpPr>
          <p:spPr>
            <a:xfrm>
              <a:off x="99060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Cube 361"/>
            <p:cNvSpPr/>
            <p:nvPr/>
          </p:nvSpPr>
          <p:spPr>
            <a:xfrm>
              <a:off x="1447800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Cube 362"/>
            <p:cNvSpPr/>
            <p:nvPr/>
          </p:nvSpPr>
          <p:spPr>
            <a:xfrm>
              <a:off x="1898196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Cube 363"/>
            <p:cNvSpPr/>
            <p:nvPr/>
          </p:nvSpPr>
          <p:spPr>
            <a:xfrm>
              <a:off x="2355396" y="2362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81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276600" y="519792"/>
            <a:ext cx="2590800" cy="2604408"/>
            <a:chOff x="5721804" y="363310"/>
            <a:chExt cx="2590800" cy="2604408"/>
          </a:xfrm>
        </p:grpSpPr>
        <p:sp>
          <p:nvSpPr>
            <p:cNvPr id="98" name="Cube 97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7239000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6331404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7239000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5874204" y="8205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6331404" y="8205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5874204" y="3633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6331404" y="3633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6788604" y="3633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7239000" y="3633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7696200" y="36331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6636204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7086600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6636204" y="1894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7086600" y="1894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6636204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7086600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7543800" y="14369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5721804" y="522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6636204" y="522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7086600" y="522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7543800" y="5225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533400" y="4642814"/>
            <a:ext cx="1672998" cy="1681785"/>
            <a:chOff x="5721804" y="363310"/>
            <a:chExt cx="2590800" cy="2604408"/>
          </a:xfrm>
          <a:solidFill>
            <a:schemeClr val="bg1"/>
          </a:solidFill>
        </p:grpSpPr>
        <p:sp>
          <p:nvSpPr>
            <p:cNvPr id="190" name="Cube 189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72390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63314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72390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58742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63314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58742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63314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67886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7239000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7696200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66362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70866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66362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70866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66362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7086600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7543800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5721804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6636204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7086600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7543800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2670402" y="4642815"/>
            <a:ext cx="1672998" cy="1681785"/>
            <a:chOff x="5721804" y="363310"/>
            <a:chExt cx="2590800" cy="2604408"/>
          </a:xfrm>
          <a:solidFill>
            <a:schemeClr val="bg1"/>
          </a:solidFill>
        </p:grpSpPr>
        <p:sp>
          <p:nvSpPr>
            <p:cNvPr id="251" name="Cube 250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72390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63314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72390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58742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63314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58742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63314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67886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7239000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7696200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66362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70866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66362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70866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66362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7086600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7543800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5721804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6636204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7086600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7543800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9" name="Group 288"/>
          <p:cNvGrpSpPr/>
          <p:nvPr/>
        </p:nvGrpSpPr>
        <p:grpSpPr>
          <a:xfrm>
            <a:off x="4804002" y="4642815"/>
            <a:ext cx="1672998" cy="1681785"/>
            <a:chOff x="5721804" y="363310"/>
            <a:chExt cx="2590800" cy="2604408"/>
          </a:xfrm>
          <a:solidFill>
            <a:schemeClr val="bg1"/>
          </a:solidFill>
        </p:grpSpPr>
        <p:sp>
          <p:nvSpPr>
            <p:cNvPr id="290" name="Cube 289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Cube 291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Cube 292"/>
            <p:cNvSpPr/>
            <p:nvPr/>
          </p:nvSpPr>
          <p:spPr>
            <a:xfrm>
              <a:off x="72390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Cube 293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Cube 294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Cube 295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Cube 296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Cube 297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Cube 298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Cube 299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Cube 300"/>
            <p:cNvSpPr/>
            <p:nvPr/>
          </p:nvSpPr>
          <p:spPr>
            <a:xfrm>
              <a:off x="63314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Cube 301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Cube 302"/>
            <p:cNvSpPr/>
            <p:nvPr/>
          </p:nvSpPr>
          <p:spPr>
            <a:xfrm>
              <a:off x="72390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Cube 303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Cube 304"/>
            <p:cNvSpPr/>
            <p:nvPr/>
          </p:nvSpPr>
          <p:spPr>
            <a:xfrm>
              <a:off x="58742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Cube 305"/>
            <p:cNvSpPr/>
            <p:nvPr/>
          </p:nvSpPr>
          <p:spPr>
            <a:xfrm>
              <a:off x="63314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Cube 306"/>
            <p:cNvSpPr/>
            <p:nvPr/>
          </p:nvSpPr>
          <p:spPr>
            <a:xfrm>
              <a:off x="58742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Cube 307"/>
            <p:cNvSpPr/>
            <p:nvPr/>
          </p:nvSpPr>
          <p:spPr>
            <a:xfrm>
              <a:off x="63314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Cube 308"/>
            <p:cNvSpPr/>
            <p:nvPr/>
          </p:nvSpPr>
          <p:spPr>
            <a:xfrm>
              <a:off x="67886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Cube 309"/>
            <p:cNvSpPr/>
            <p:nvPr/>
          </p:nvSpPr>
          <p:spPr>
            <a:xfrm>
              <a:off x="7239000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Cube 310"/>
            <p:cNvSpPr/>
            <p:nvPr/>
          </p:nvSpPr>
          <p:spPr>
            <a:xfrm>
              <a:off x="7696200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Cube 311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Cube 312"/>
            <p:cNvSpPr/>
            <p:nvPr/>
          </p:nvSpPr>
          <p:spPr>
            <a:xfrm>
              <a:off x="66362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Cube 313"/>
            <p:cNvSpPr/>
            <p:nvPr/>
          </p:nvSpPr>
          <p:spPr>
            <a:xfrm>
              <a:off x="70866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Cube 314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66362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70866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66362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7086600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7543800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5721804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6636204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Cube 325"/>
            <p:cNvSpPr/>
            <p:nvPr/>
          </p:nvSpPr>
          <p:spPr>
            <a:xfrm>
              <a:off x="7086600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Cube 326"/>
            <p:cNvSpPr/>
            <p:nvPr/>
          </p:nvSpPr>
          <p:spPr>
            <a:xfrm>
              <a:off x="7543800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6937602" y="4642815"/>
            <a:ext cx="1672998" cy="1681785"/>
            <a:chOff x="5721804" y="363310"/>
            <a:chExt cx="2590800" cy="2604408"/>
          </a:xfrm>
          <a:solidFill>
            <a:schemeClr val="bg1"/>
          </a:solidFill>
        </p:grpSpPr>
        <p:sp>
          <p:nvSpPr>
            <p:cNvPr id="329" name="Cube 328"/>
            <p:cNvSpPr/>
            <p:nvPr/>
          </p:nvSpPr>
          <p:spPr>
            <a:xfrm>
              <a:off x="58742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Cube 329"/>
            <p:cNvSpPr/>
            <p:nvPr/>
          </p:nvSpPr>
          <p:spPr>
            <a:xfrm>
              <a:off x="63314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Cube 330"/>
            <p:cNvSpPr/>
            <p:nvPr/>
          </p:nvSpPr>
          <p:spPr>
            <a:xfrm>
              <a:off x="6788604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Cube 331"/>
            <p:cNvSpPr/>
            <p:nvPr/>
          </p:nvSpPr>
          <p:spPr>
            <a:xfrm>
              <a:off x="72390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Cube 332"/>
            <p:cNvSpPr/>
            <p:nvPr/>
          </p:nvSpPr>
          <p:spPr>
            <a:xfrm>
              <a:off x="7696200" y="21921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Cube 333"/>
            <p:cNvSpPr/>
            <p:nvPr/>
          </p:nvSpPr>
          <p:spPr>
            <a:xfrm>
              <a:off x="58742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Cube 334"/>
            <p:cNvSpPr/>
            <p:nvPr/>
          </p:nvSpPr>
          <p:spPr>
            <a:xfrm>
              <a:off x="63314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Cube 335"/>
            <p:cNvSpPr/>
            <p:nvPr/>
          </p:nvSpPr>
          <p:spPr>
            <a:xfrm>
              <a:off x="6788604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Cube 336"/>
            <p:cNvSpPr/>
            <p:nvPr/>
          </p:nvSpPr>
          <p:spPr>
            <a:xfrm>
              <a:off x="72390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Cube 337"/>
            <p:cNvSpPr/>
            <p:nvPr/>
          </p:nvSpPr>
          <p:spPr>
            <a:xfrm>
              <a:off x="7696200" y="17349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Cube 338"/>
            <p:cNvSpPr/>
            <p:nvPr/>
          </p:nvSpPr>
          <p:spPr>
            <a:xfrm>
              <a:off x="58742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Cube 339"/>
            <p:cNvSpPr/>
            <p:nvPr/>
          </p:nvSpPr>
          <p:spPr>
            <a:xfrm>
              <a:off x="63314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Cube 340"/>
            <p:cNvSpPr/>
            <p:nvPr/>
          </p:nvSpPr>
          <p:spPr>
            <a:xfrm>
              <a:off x="6788604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Cube 341"/>
            <p:cNvSpPr/>
            <p:nvPr/>
          </p:nvSpPr>
          <p:spPr>
            <a:xfrm>
              <a:off x="72390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Cube 342"/>
            <p:cNvSpPr/>
            <p:nvPr/>
          </p:nvSpPr>
          <p:spPr>
            <a:xfrm>
              <a:off x="7696200" y="12777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Cube 343"/>
            <p:cNvSpPr/>
            <p:nvPr/>
          </p:nvSpPr>
          <p:spPr>
            <a:xfrm>
              <a:off x="58742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ube 344"/>
            <p:cNvSpPr/>
            <p:nvPr/>
          </p:nvSpPr>
          <p:spPr>
            <a:xfrm>
              <a:off x="6331404" y="8205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Cube 345"/>
            <p:cNvSpPr/>
            <p:nvPr/>
          </p:nvSpPr>
          <p:spPr>
            <a:xfrm>
              <a:off x="58742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Cube 346"/>
            <p:cNvSpPr/>
            <p:nvPr/>
          </p:nvSpPr>
          <p:spPr>
            <a:xfrm>
              <a:off x="63314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Cube 347"/>
            <p:cNvSpPr/>
            <p:nvPr/>
          </p:nvSpPr>
          <p:spPr>
            <a:xfrm>
              <a:off x="6788604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Cube 348"/>
            <p:cNvSpPr/>
            <p:nvPr/>
          </p:nvSpPr>
          <p:spPr>
            <a:xfrm>
              <a:off x="7239000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Cube 349"/>
            <p:cNvSpPr/>
            <p:nvPr/>
          </p:nvSpPr>
          <p:spPr>
            <a:xfrm>
              <a:off x="7696200" y="36331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Cube 350"/>
            <p:cNvSpPr/>
            <p:nvPr/>
          </p:nvSpPr>
          <p:spPr>
            <a:xfrm>
              <a:off x="57218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Cube 351"/>
            <p:cNvSpPr/>
            <p:nvPr/>
          </p:nvSpPr>
          <p:spPr>
            <a:xfrm>
              <a:off x="6636204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Cube 352"/>
            <p:cNvSpPr/>
            <p:nvPr/>
          </p:nvSpPr>
          <p:spPr>
            <a:xfrm>
              <a:off x="70866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Cube 353"/>
            <p:cNvSpPr/>
            <p:nvPr/>
          </p:nvSpPr>
          <p:spPr>
            <a:xfrm>
              <a:off x="7543800" y="23513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Cube 354"/>
            <p:cNvSpPr/>
            <p:nvPr/>
          </p:nvSpPr>
          <p:spPr>
            <a:xfrm>
              <a:off x="57218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Cube 355"/>
            <p:cNvSpPr/>
            <p:nvPr/>
          </p:nvSpPr>
          <p:spPr>
            <a:xfrm>
              <a:off x="6636204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Cube 356"/>
            <p:cNvSpPr/>
            <p:nvPr/>
          </p:nvSpPr>
          <p:spPr>
            <a:xfrm>
              <a:off x="70866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Cube 357"/>
            <p:cNvSpPr/>
            <p:nvPr/>
          </p:nvSpPr>
          <p:spPr>
            <a:xfrm>
              <a:off x="7543800" y="18941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Cube 358"/>
            <p:cNvSpPr/>
            <p:nvPr/>
          </p:nvSpPr>
          <p:spPr>
            <a:xfrm>
              <a:off x="57218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Cube 359"/>
            <p:cNvSpPr/>
            <p:nvPr/>
          </p:nvSpPr>
          <p:spPr>
            <a:xfrm>
              <a:off x="6636204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Cube 360"/>
            <p:cNvSpPr/>
            <p:nvPr/>
          </p:nvSpPr>
          <p:spPr>
            <a:xfrm>
              <a:off x="7086600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Cube 361"/>
            <p:cNvSpPr/>
            <p:nvPr/>
          </p:nvSpPr>
          <p:spPr>
            <a:xfrm>
              <a:off x="7543800" y="14369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Cube 362"/>
            <p:cNvSpPr/>
            <p:nvPr/>
          </p:nvSpPr>
          <p:spPr>
            <a:xfrm>
              <a:off x="5721804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Cube 363"/>
            <p:cNvSpPr/>
            <p:nvPr/>
          </p:nvSpPr>
          <p:spPr>
            <a:xfrm>
              <a:off x="6636204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Cube 364"/>
            <p:cNvSpPr/>
            <p:nvPr/>
          </p:nvSpPr>
          <p:spPr>
            <a:xfrm>
              <a:off x="7086600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Cube 365"/>
            <p:cNvSpPr/>
            <p:nvPr/>
          </p:nvSpPr>
          <p:spPr>
            <a:xfrm>
              <a:off x="7543800" y="5225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220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65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94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193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9</cp:revision>
  <dcterms:created xsi:type="dcterms:W3CDTF">2017-12-29T22:25:22Z</dcterms:created>
  <dcterms:modified xsi:type="dcterms:W3CDTF">2018-01-01T23:40:45Z</dcterms:modified>
</cp:coreProperties>
</file>