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7" r:id="rId2"/>
    <p:sldId id="558" r:id="rId3"/>
    <p:sldId id="559" r:id="rId4"/>
    <p:sldId id="560" r:id="rId5"/>
    <p:sldId id="7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5946" y="2461429"/>
            <a:ext cx="577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6:  “Increasing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3276600" y="519792"/>
            <a:ext cx="2590800" cy="2604408"/>
            <a:chOff x="685800" y="3872592"/>
            <a:chExt cx="2590800" cy="2604408"/>
          </a:xfrm>
        </p:grpSpPr>
        <p:sp>
          <p:nvSpPr>
            <p:cNvPr id="108" name="Cube 107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0505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276600" y="519792"/>
            <a:ext cx="2590800" cy="2604408"/>
            <a:chOff x="685800" y="3872592"/>
            <a:chExt cx="2590800" cy="2604408"/>
          </a:xfrm>
        </p:grpSpPr>
        <p:sp>
          <p:nvSpPr>
            <p:cNvPr id="157" name="Cube 156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0505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276600" y="519792"/>
            <a:ext cx="2590800" cy="2604408"/>
            <a:chOff x="685800" y="3872592"/>
            <a:chExt cx="2590800" cy="2604408"/>
          </a:xfrm>
          <a:solidFill>
            <a:srgbClr val="FF0000"/>
          </a:solidFill>
        </p:grpSpPr>
        <p:sp>
          <p:nvSpPr>
            <p:cNvPr id="192" name="Cube 191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050596" y="403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276600" y="519792"/>
            <a:ext cx="2590800" cy="2604408"/>
            <a:chOff x="685800" y="3872592"/>
            <a:chExt cx="2590800" cy="2604408"/>
          </a:xfrm>
        </p:grpSpPr>
        <p:sp>
          <p:nvSpPr>
            <p:cNvPr id="227" name="Cube 226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050596" y="4031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182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276600" y="519792"/>
            <a:ext cx="2590800" cy="2604408"/>
            <a:chOff x="5721804" y="363310"/>
            <a:chExt cx="2590800" cy="2604408"/>
          </a:xfrm>
        </p:grpSpPr>
        <p:sp>
          <p:nvSpPr>
            <p:cNvPr id="143" name="Cube 142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1790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1790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09600" y="4793796"/>
            <a:ext cx="1522806" cy="1530804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14" name="Cube 213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61790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1790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744394" y="4793796"/>
            <a:ext cx="1522806" cy="1530804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37" name="Cube 236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1790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1790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877994" y="4793796"/>
            <a:ext cx="1522806" cy="1530804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60" name="Cube 25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1790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1790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7011594" y="4793796"/>
            <a:ext cx="1522806" cy="1530804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83" name="Cube 282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61790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1790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2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519792"/>
            <a:ext cx="2438400" cy="2604408"/>
            <a:chOff x="5536314" y="3722914"/>
            <a:chExt cx="2438400" cy="2604408"/>
          </a:xfrm>
        </p:grpSpPr>
        <p:sp>
          <p:nvSpPr>
            <p:cNvPr id="98" name="Cube 97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2983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09600" y="4632379"/>
            <a:ext cx="1584357" cy="1692221"/>
            <a:chOff x="5536314" y="3722914"/>
            <a:chExt cx="2438400" cy="2604408"/>
          </a:xfrm>
          <a:solidFill>
            <a:schemeClr val="bg1"/>
          </a:solidFill>
        </p:grpSpPr>
        <p:sp>
          <p:nvSpPr>
            <p:cNvPr id="180" name="Cube 179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2983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743200" y="4632379"/>
            <a:ext cx="1584357" cy="1692221"/>
            <a:chOff x="5536314" y="3722914"/>
            <a:chExt cx="2438400" cy="2604408"/>
          </a:xfrm>
          <a:solidFill>
            <a:schemeClr val="bg1"/>
          </a:solidFill>
        </p:grpSpPr>
        <p:sp>
          <p:nvSpPr>
            <p:cNvPr id="209" name="Cube 208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2983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876800" y="4632379"/>
            <a:ext cx="1584357" cy="1692221"/>
            <a:chOff x="5536314" y="3722914"/>
            <a:chExt cx="2438400" cy="2604408"/>
          </a:xfrm>
          <a:solidFill>
            <a:schemeClr val="bg1"/>
          </a:solidFill>
        </p:grpSpPr>
        <p:sp>
          <p:nvSpPr>
            <p:cNvPr id="260" name="Cube 259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62983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7010400" y="4632379"/>
            <a:ext cx="1584357" cy="1692221"/>
            <a:chOff x="5536314" y="3722914"/>
            <a:chExt cx="2438400" cy="2604408"/>
          </a:xfrm>
          <a:solidFill>
            <a:schemeClr val="bg1"/>
          </a:solidFill>
        </p:grpSpPr>
        <p:sp>
          <p:nvSpPr>
            <p:cNvPr id="289" name="Cube 288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62983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76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60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059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11</cp:revision>
  <dcterms:created xsi:type="dcterms:W3CDTF">2017-12-29T22:25:22Z</dcterms:created>
  <dcterms:modified xsi:type="dcterms:W3CDTF">2018-01-01T18:31:35Z</dcterms:modified>
</cp:coreProperties>
</file>