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97" r:id="rId2"/>
    <p:sldId id="498" r:id="rId3"/>
    <p:sldId id="499" r:id="rId4"/>
    <p:sldId id="500" r:id="rId5"/>
    <p:sldId id="7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54778" y="2461429"/>
            <a:ext cx="58344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5:  “Challenging Structures”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48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3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34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85" name="Group 284"/>
          <p:cNvGrpSpPr/>
          <p:nvPr/>
        </p:nvGrpSpPr>
        <p:grpSpPr>
          <a:xfrm>
            <a:off x="3505200" y="824592"/>
            <a:ext cx="2133600" cy="2299608"/>
            <a:chOff x="533400" y="457200"/>
            <a:chExt cx="2133600" cy="2299608"/>
          </a:xfrm>
        </p:grpSpPr>
        <p:sp>
          <p:nvSpPr>
            <p:cNvPr id="286" name="Cube 285"/>
            <p:cNvSpPr/>
            <p:nvPr/>
          </p:nvSpPr>
          <p:spPr>
            <a:xfrm>
              <a:off x="685800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1143000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1600200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2050596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685800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1143000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1600200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2050596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685800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1143000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1600200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2050596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685800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1143000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1600200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2050596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533400" y="198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990600" y="198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1447800" y="198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1898196" y="198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533400" y="1530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990600" y="1530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ube 307"/>
            <p:cNvSpPr/>
            <p:nvPr/>
          </p:nvSpPr>
          <p:spPr>
            <a:xfrm>
              <a:off x="1447800" y="1530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Cube 308"/>
            <p:cNvSpPr/>
            <p:nvPr/>
          </p:nvSpPr>
          <p:spPr>
            <a:xfrm>
              <a:off x="1898196" y="1530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533400" y="1073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990600" y="1073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Cube 311"/>
            <p:cNvSpPr/>
            <p:nvPr/>
          </p:nvSpPr>
          <p:spPr>
            <a:xfrm>
              <a:off x="1447800" y="1073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Cube 312"/>
            <p:cNvSpPr/>
            <p:nvPr/>
          </p:nvSpPr>
          <p:spPr>
            <a:xfrm>
              <a:off x="1898196" y="1073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838200" y="2140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1295400" y="2140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838200" y="1683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Cube 316"/>
            <p:cNvSpPr/>
            <p:nvPr/>
          </p:nvSpPr>
          <p:spPr>
            <a:xfrm>
              <a:off x="1295400" y="1683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Cube 317"/>
            <p:cNvSpPr/>
            <p:nvPr/>
          </p:nvSpPr>
          <p:spPr>
            <a:xfrm>
              <a:off x="838200" y="1226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Cube 318"/>
            <p:cNvSpPr/>
            <p:nvPr/>
          </p:nvSpPr>
          <p:spPr>
            <a:xfrm>
              <a:off x="1295400" y="1226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3505200" y="824592"/>
            <a:ext cx="2133600" cy="2299608"/>
            <a:chOff x="533400" y="457200"/>
            <a:chExt cx="2133600" cy="2299608"/>
          </a:xfrm>
        </p:grpSpPr>
        <p:sp>
          <p:nvSpPr>
            <p:cNvPr id="321" name="Cube 320"/>
            <p:cNvSpPr/>
            <p:nvPr/>
          </p:nvSpPr>
          <p:spPr>
            <a:xfrm>
              <a:off x="685800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Cube 321"/>
            <p:cNvSpPr/>
            <p:nvPr/>
          </p:nvSpPr>
          <p:spPr>
            <a:xfrm>
              <a:off x="1143000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Cube 322"/>
            <p:cNvSpPr/>
            <p:nvPr/>
          </p:nvSpPr>
          <p:spPr>
            <a:xfrm>
              <a:off x="1600200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Cube 323"/>
            <p:cNvSpPr/>
            <p:nvPr/>
          </p:nvSpPr>
          <p:spPr>
            <a:xfrm>
              <a:off x="2050596" y="18288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Cube 324"/>
            <p:cNvSpPr/>
            <p:nvPr/>
          </p:nvSpPr>
          <p:spPr>
            <a:xfrm>
              <a:off x="685800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Cube 325"/>
            <p:cNvSpPr/>
            <p:nvPr/>
          </p:nvSpPr>
          <p:spPr>
            <a:xfrm>
              <a:off x="1143000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Cube 326"/>
            <p:cNvSpPr/>
            <p:nvPr/>
          </p:nvSpPr>
          <p:spPr>
            <a:xfrm>
              <a:off x="1600200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Cube 327"/>
            <p:cNvSpPr/>
            <p:nvPr/>
          </p:nvSpPr>
          <p:spPr>
            <a:xfrm>
              <a:off x="2050596" y="13716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Cube 328"/>
            <p:cNvSpPr/>
            <p:nvPr/>
          </p:nvSpPr>
          <p:spPr>
            <a:xfrm>
              <a:off x="685800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Cube 329"/>
            <p:cNvSpPr/>
            <p:nvPr/>
          </p:nvSpPr>
          <p:spPr>
            <a:xfrm>
              <a:off x="1143000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Cube 330"/>
            <p:cNvSpPr/>
            <p:nvPr/>
          </p:nvSpPr>
          <p:spPr>
            <a:xfrm>
              <a:off x="1600200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Cube 331"/>
            <p:cNvSpPr/>
            <p:nvPr/>
          </p:nvSpPr>
          <p:spPr>
            <a:xfrm>
              <a:off x="2050596" y="9144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Cube 332"/>
            <p:cNvSpPr/>
            <p:nvPr/>
          </p:nvSpPr>
          <p:spPr>
            <a:xfrm>
              <a:off x="685800" y="4572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Cube 333"/>
            <p:cNvSpPr/>
            <p:nvPr/>
          </p:nvSpPr>
          <p:spPr>
            <a:xfrm>
              <a:off x="1143000" y="4572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Cube 334"/>
            <p:cNvSpPr/>
            <p:nvPr/>
          </p:nvSpPr>
          <p:spPr>
            <a:xfrm>
              <a:off x="1600200" y="4572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Cube 335"/>
            <p:cNvSpPr/>
            <p:nvPr/>
          </p:nvSpPr>
          <p:spPr>
            <a:xfrm>
              <a:off x="2050596" y="4572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Cube 336"/>
            <p:cNvSpPr/>
            <p:nvPr/>
          </p:nvSpPr>
          <p:spPr>
            <a:xfrm>
              <a:off x="533400" y="198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Cube 337"/>
            <p:cNvSpPr/>
            <p:nvPr/>
          </p:nvSpPr>
          <p:spPr>
            <a:xfrm>
              <a:off x="990600" y="198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Cube 338"/>
            <p:cNvSpPr/>
            <p:nvPr/>
          </p:nvSpPr>
          <p:spPr>
            <a:xfrm>
              <a:off x="1447800" y="198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Cube 339"/>
            <p:cNvSpPr/>
            <p:nvPr/>
          </p:nvSpPr>
          <p:spPr>
            <a:xfrm>
              <a:off x="1898196" y="198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Cube 340"/>
            <p:cNvSpPr/>
            <p:nvPr/>
          </p:nvSpPr>
          <p:spPr>
            <a:xfrm>
              <a:off x="533400" y="1530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Cube 341"/>
            <p:cNvSpPr/>
            <p:nvPr/>
          </p:nvSpPr>
          <p:spPr>
            <a:xfrm>
              <a:off x="990600" y="1530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Cube 342"/>
            <p:cNvSpPr/>
            <p:nvPr/>
          </p:nvSpPr>
          <p:spPr>
            <a:xfrm>
              <a:off x="1447800" y="1530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Cube 343"/>
            <p:cNvSpPr/>
            <p:nvPr/>
          </p:nvSpPr>
          <p:spPr>
            <a:xfrm>
              <a:off x="1898196" y="1530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Cube 344"/>
            <p:cNvSpPr/>
            <p:nvPr/>
          </p:nvSpPr>
          <p:spPr>
            <a:xfrm>
              <a:off x="533400" y="1073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Cube 345"/>
            <p:cNvSpPr/>
            <p:nvPr/>
          </p:nvSpPr>
          <p:spPr>
            <a:xfrm>
              <a:off x="990600" y="1073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Cube 346"/>
            <p:cNvSpPr/>
            <p:nvPr/>
          </p:nvSpPr>
          <p:spPr>
            <a:xfrm>
              <a:off x="1447800" y="1073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Cube 347"/>
            <p:cNvSpPr/>
            <p:nvPr/>
          </p:nvSpPr>
          <p:spPr>
            <a:xfrm>
              <a:off x="1898196" y="1073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Cube 348"/>
            <p:cNvSpPr/>
            <p:nvPr/>
          </p:nvSpPr>
          <p:spPr>
            <a:xfrm>
              <a:off x="838200" y="2140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Cube 349"/>
            <p:cNvSpPr/>
            <p:nvPr/>
          </p:nvSpPr>
          <p:spPr>
            <a:xfrm>
              <a:off x="1295400" y="2140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Cube 350"/>
            <p:cNvSpPr/>
            <p:nvPr/>
          </p:nvSpPr>
          <p:spPr>
            <a:xfrm>
              <a:off x="838200" y="1683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Cube 351"/>
            <p:cNvSpPr/>
            <p:nvPr/>
          </p:nvSpPr>
          <p:spPr>
            <a:xfrm>
              <a:off x="1295400" y="1683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Cube 352"/>
            <p:cNvSpPr/>
            <p:nvPr/>
          </p:nvSpPr>
          <p:spPr>
            <a:xfrm>
              <a:off x="838200" y="12260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Cube 353"/>
            <p:cNvSpPr/>
            <p:nvPr/>
          </p:nvSpPr>
          <p:spPr>
            <a:xfrm>
              <a:off x="1295400" y="12260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5" name="Group 354"/>
          <p:cNvGrpSpPr/>
          <p:nvPr/>
        </p:nvGrpSpPr>
        <p:grpSpPr>
          <a:xfrm>
            <a:off x="3505200" y="824592"/>
            <a:ext cx="2133600" cy="2299608"/>
            <a:chOff x="533400" y="457200"/>
            <a:chExt cx="2133600" cy="2299608"/>
          </a:xfrm>
        </p:grpSpPr>
        <p:sp>
          <p:nvSpPr>
            <p:cNvPr id="356" name="Cube 355"/>
            <p:cNvSpPr/>
            <p:nvPr/>
          </p:nvSpPr>
          <p:spPr>
            <a:xfrm>
              <a:off x="685800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Cube 356"/>
            <p:cNvSpPr/>
            <p:nvPr/>
          </p:nvSpPr>
          <p:spPr>
            <a:xfrm>
              <a:off x="1143000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Cube 357"/>
            <p:cNvSpPr/>
            <p:nvPr/>
          </p:nvSpPr>
          <p:spPr>
            <a:xfrm>
              <a:off x="1600200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Cube 358"/>
            <p:cNvSpPr/>
            <p:nvPr/>
          </p:nvSpPr>
          <p:spPr>
            <a:xfrm>
              <a:off x="2050596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Cube 359"/>
            <p:cNvSpPr/>
            <p:nvPr/>
          </p:nvSpPr>
          <p:spPr>
            <a:xfrm>
              <a:off x="685800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Cube 360"/>
            <p:cNvSpPr/>
            <p:nvPr/>
          </p:nvSpPr>
          <p:spPr>
            <a:xfrm>
              <a:off x="1143000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Cube 361"/>
            <p:cNvSpPr/>
            <p:nvPr/>
          </p:nvSpPr>
          <p:spPr>
            <a:xfrm>
              <a:off x="1600200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Cube 362"/>
            <p:cNvSpPr/>
            <p:nvPr/>
          </p:nvSpPr>
          <p:spPr>
            <a:xfrm>
              <a:off x="2050596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Cube 363"/>
            <p:cNvSpPr/>
            <p:nvPr/>
          </p:nvSpPr>
          <p:spPr>
            <a:xfrm>
              <a:off x="685800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Cube 364"/>
            <p:cNvSpPr/>
            <p:nvPr/>
          </p:nvSpPr>
          <p:spPr>
            <a:xfrm>
              <a:off x="1143000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Cube 365"/>
            <p:cNvSpPr/>
            <p:nvPr/>
          </p:nvSpPr>
          <p:spPr>
            <a:xfrm>
              <a:off x="1600200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Cube 366"/>
            <p:cNvSpPr/>
            <p:nvPr/>
          </p:nvSpPr>
          <p:spPr>
            <a:xfrm>
              <a:off x="2050596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Cube 367"/>
            <p:cNvSpPr/>
            <p:nvPr/>
          </p:nvSpPr>
          <p:spPr>
            <a:xfrm>
              <a:off x="685800" y="457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Cube 368"/>
            <p:cNvSpPr/>
            <p:nvPr/>
          </p:nvSpPr>
          <p:spPr>
            <a:xfrm>
              <a:off x="1143000" y="457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Cube 369"/>
            <p:cNvSpPr/>
            <p:nvPr/>
          </p:nvSpPr>
          <p:spPr>
            <a:xfrm>
              <a:off x="1600200" y="457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Cube 370"/>
            <p:cNvSpPr/>
            <p:nvPr/>
          </p:nvSpPr>
          <p:spPr>
            <a:xfrm>
              <a:off x="2050596" y="457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Cube 371"/>
            <p:cNvSpPr/>
            <p:nvPr/>
          </p:nvSpPr>
          <p:spPr>
            <a:xfrm>
              <a:off x="533400" y="198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Cube 372"/>
            <p:cNvSpPr/>
            <p:nvPr/>
          </p:nvSpPr>
          <p:spPr>
            <a:xfrm>
              <a:off x="990600" y="198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Cube 373"/>
            <p:cNvSpPr/>
            <p:nvPr/>
          </p:nvSpPr>
          <p:spPr>
            <a:xfrm>
              <a:off x="1447800" y="198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Cube 374"/>
            <p:cNvSpPr/>
            <p:nvPr/>
          </p:nvSpPr>
          <p:spPr>
            <a:xfrm>
              <a:off x="1898196" y="198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Cube 375"/>
            <p:cNvSpPr/>
            <p:nvPr/>
          </p:nvSpPr>
          <p:spPr>
            <a:xfrm>
              <a:off x="533400" y="1530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Cube 376"/>
            <p:cNvSpPr/>
            <p:nvPr/>
          </p:nvSpPr>
          <p:spPr>
            <a:xfrm>
              <a:off x="990600" y="1530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Cube 377"/>
            <p:cNvSpPr/>
            <p:nvPr/>
          </p:nvSpPr>
          <p:spPr>
            <a:xfrm>
              <a:off x="1447800" y="1530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Cube 378"/>
            <p:cNvSpPr/>
            <p:nvPr/>
          </p:nvSpPr>
          <p:spPr>
            <a:xfrm>
              <a:off x="1898196" y="1530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Cube 379"/>
            <p:cNvSpPr/>
            <p:nvPr/>
          </p:nvSpPr>
          <p:spPr>
            <a:xfrm>
              <a:off x="533400" y="1073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Cube 380"/>
            <p:cNvSpPr/>
            <p:nvPr/>
          </p:nvSpPr>
          <p:spPr>
            <a:xfrm>
              <a:off x="990600" y="1073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Cube 381"/>
            <p:cNvSpPr/>
            <p:nvPr/>
          </p:nvSpPr>
          <p:spPr>
            <a:xfrm>
              <a:off x="1447800" y="1073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Cube 382"/>
            <p:cNvSpPr/>
            <p:nvPr/>
          </p:nvSpPr>
          <p:spPr>
            <a:xfrm>
              <a:off x="1898196" y="1073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Cube 383"/>
            <p:cNvSpPr/>
            <p:nvPr/>
          </p:nvSpPr>
          <p:spPr>
            <a:xfrm>
              <a:off x="838200" y="21404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Cube 384"/>
            <p:cNvSpPr/>
            <p:nvPr/>
          </p:nvSpPr>
          <p:spPr>
            <a:xfrm>
              <a:off x="1295400" y="21404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Cube 385"/>
            <p:cNvSpPr/>
            <p:nvPr/>
          </p:nvSpPr>
          <p:spPr>
            <a:xfrm>
              <a:off x="838200" y="1683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Cube 386"/>
            <p:cNvSpPr/>
            <p:nvPr/>
          </p:nvSpPr>
          <p:spPr>
            <a:xfrm>
              <a:off x="1295400" y="1683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Cube 387"/>
            <p:cNvSpPr/>
            <p:nvPr/>
          </p:nvSpPr>
          <p:spPr>
            <a:xfrm>
              <a:off x="838200" y="12260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Cube 388"/>
            <p:cNvSpPr/>
            <p:nvPr/>
          </p:nvSpPr>
          <p:spPr>
            <a:xfrm>
              <a:off x="1295400" y="12260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3505200" y="824592"/>
            <a:ext cx="2133600" cy="2299608"/>
            <a:chOff x="533400" y="457200"/>
            <a:chExt cx="2133600" cy="2299608"/>
          </a:xfrm>
        </p:grpSpPr>
        <p:sp>
          <p:nvSpPr>
            <p:cNvPr id="391" name="Cube 390"/>
            <p:cNvSpPr/>
            <p:nvPr/>
          </p:nvSpPr>
          <p:spPr>
            <a:xfrm>
              <a:off x="685800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Cube 391"/>
            <p:cNvSpPr/>
            <p:nvPr/>
          </p:nvSpPr>
          <p:spPr>
            <a:xfrm>
              <a:off x="1143000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Cube 392"/>
            <p:cNvSpPr/>
            <p:nvPr/>
          </p:nvSpPr>
          <p:spPr>
            <a:xfrm>
              <a:off x="1600200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Cube 393"/>
            <p:cNvSpPr/>
            <p:nvPr/>
          </p:nvSpPr>
          <p:spPr>
            <a:xfrm>
              <a:off x="2050596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Cube 394"/>
            <p:cNvSpPr/>
            <p:nvPr/>
          </p:nvSpPr>
          <p:spPr>
            <a:xfrm>
              <a:off x="685800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Cube 395"/>
            <p:cNvSpPr/>
            <p:nvPr/>
          </p:nvSpPr>
          <p:spPr>
            <a:xfrm>
              <a:off x="1143000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Cube 396"/>
            <p:cNvSpPr/>
            <p:nvPr/>
          </p:nvSpPr>
          <p:spPr>
            <a:xfrm>
              <a:off x="1600200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Cube 397"/>
            <p:cNvSpPr/>
            <p:nvPr/>
          </p:nvSpPr>
          <p:spPr>
            <a:xfrm>
              <a:off x="2050596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Cube 398"/>
            <p:cNvSpPr/>
            <p:nvPr/>
          </p:nvSpPr>
          <p:spPr>
            <a:xfrm>
              <a:off x="685800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Cube 399"/>
            <p:cNvSpPr/>
            <p:nvPr/>
          </p:nvSpPr>
          <p:spPr>
            <a:xfrm>
              <a:off x="1143000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Cube 400"/>
            <p:cNvSpPr/>
            <p:nvPr/>
          </p:nvSpPr>
          <p:spPr>
            <a:xfrm>
              <a:off x="1600200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Cube 401"/>
            <p:cNvSpPr/>
            <p:nvPr/>
          </p:nvSpPr>
          <p:spPr>
            <a:xfrm>
              <a:off x="2050596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Cube 402"/>
            <p:cNvSpPr/>
            <p:nvPr/>
          </p:nvSpPr>
          <p:spPr>
            <a:xfrm>
              <a:off x="685800" y="457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Cube 403"/>
            <p:cNvSpPr/>
            <p:nvPr/>
          </p:nvSpPr>
          <p:spPr>
            <a:xfrm>
              <a:off x="1143000" y="457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Cube 404"/>
            <p:cNvSpPr/>
            <p:nvPr/>
          </p:nvSpPr>
          <p:spPr>
            <a:xfrm>
              <a:off x="1600200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Cube 405"/>
            <p:cNvSpPr/>
            <p:nvPr/>
          </p:nvSpPr>
          <p:spPr>
            <a:xfrm>
              <a:off x="2050596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Cube 406"/>
            <p:cNvSpPr/>
            <p:nvPr/>
          </p:nvSpPr>
          <p:spPr>
            <a:xfrm>
              <a:off x="533400" y="19880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Cube 407"/>
            <p:cNvSpPr/>
            <p:nvPr/>
          </p:nvSpPr>
          <p:spPr>
            <a:xfrm>
              <a:off x="990600" y="198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Cube 408"/>
            <p:cNvSpPr/>
            <p:nvPr/>
          </p:nvSpPr>
          <p:spPr>
            <a:xfrm>
              <a:off x="1447800" y="198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Cube 409"/>
            <p:cNvSpPr/>
            <p:nvPr/>
          </p:nvSpPr>
          <p:spPr>
            <a:xfrm>
              <a:off x="1898196" y="198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Cube 410"/>
            <p:cNvSpPr/>
            <p:nvPr/>
          </p:nvSpPr>
          <p:spPr>
            <a:xfrm>
              <a:off x="533400" y="15308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Cube 411"/>
            <p:cNvSpPr/>
            <p:nvPr/>
          </p:nvSpPr>
          <p:spPr>
            <a:xfrm>
              <a:off x="990600" y="1530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Cube 412"/>
            <p:cNvSpPr/>
            <p:nvPr/>
          </p:nvSpPr>
          <p:spPr>
            <a:xfrm>
              <a:off x="1447800" y="1530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Cube 413"/>
            <p:cNvSpPr/>
            <p:nvPr/>
          </p:nvSpPr>
          <p:spPr>
            <a:xfrm>
              <a:off x="1898196" y="1530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Cube 414"/>
            <p:cNvSpPr/>
            <p:nvPr/>
          </p:nvSpPr>
          <p:spPr>
            <a:xfrm>
              <a:off x="533400" y="1073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Cube 415"/>
            <p:cNvSpPr/>
            <p:nvPr/>
          </p:nvSpPr>
          <p:spPr>
            <a:xfrm>
              <a:off x="990600" y="1073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Cube 416"/>
            <p:cNvSpPr/>
            <p:nvPr/>
          </p:nvSpPr>
          <p:spPr>
            <a:xfrm>
              <a:off x="1447800" y="1073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Cube 417"/>
            <p:cNvSpPr/>
            <p:nvPr/>
          </p:nvSpPr>
          <p:spPr>
            <a:xfrm>
              <a:off x="1898196" y="1073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Cube 418"/>
            <p:cNvSpPr/>
            <p:nvPr/>
          </p:nvSpPr>
          <p:spPr>
            <a:xfrm>
              <a:off x="838200" y="2140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Cube 419"/>
            <p:cNvSpPr/>
            <p:nvPr/>
          </p:nvSpPr>
          <p:spPr>
            <a:xfrm>
              <a:off x="1295400" y="2140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Cube 420"/>
            <p:cNvSpPr/>
            <p:nvPr/>
          </p:nvSpPr>
          <p:spPr>
            <a:xfrm>
              <a:off x="838200" y="1683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Cube 421"/>
            <p:cNvSpPr/>
            <p:nvPr/>
          </p:nvSpPr>
          <p:spPr>
            <a:xfrm>
              <a:off x="1295400" y="1683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Cube 422"/>
            <p:cNvSpPr/>
            <p:nvPr/>
          </p:nvSpPr>
          <p:spPr>
            <a:xfrm>
              <a:off x="838200" y="12260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Cube 423"/>
            <p:cNvSpPr/>
            <p:nvPr/>
          </p:nvSpPr>
          <p:spPr>
            <a:xfrm>
              <a:off x="1295400" y="1226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7172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38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21" name="Group 220"/>
          <p:cNvGrpSpPr/>
          <p:nvPr/>
        </p:nvGrpSpPr>
        <p:grpSpPr>
          <a:xfrm>
            <a:off x="3429000" y="824592"/>
            <a:ext cx="2286000" cy="2299608"/>
            <a:chOff x="381000" y="4024992"/>
            <a:chExt cx="2286000" cy="2299608"/>
          </a:xfrm>
        </p:grpSpPr>
        <p:sp>
          <p:nvSpPr>
            <p:cNvPr id="222" name="Cube 221"/>
            <p:cNvSpPr/>
            <p:nvPr/>
          </p:nvSpPr>
          <p:spPr>
            <a:xfrm>
              <a:off x="685800" y="539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1143000" y="539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1600200" y="539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2050596" y="539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685800" y="493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1143000" y="493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1600200" y="493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2050596" y="493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685800" y="4482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1143000" y="4482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1600200" y="4482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2050596" y="4482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685800" y="4024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1143000" y="4024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1600200" y="4024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2050596" y="4024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533400" y="555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990600" y="555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1447800" y="555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1898196" y="555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533400" y="509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990600" y="509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1447800" y="509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1898196" y="509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533400" y="4641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1898196" y="4641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533400" y="418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1898196" y="418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381000" y="570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838200" y="570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1295400" y="570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1745796" y="570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381000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1745796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381000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1745796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381000" y="433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1745796" y="433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513710" y="4618414"/>
            <a:ext cx="1696090" cy="1706186"/>
            <a:chOff x="381000" y="4024992"/>
            <a:chExt cx="2286000" cy="2299608"/>
          </a:xfrm>
          <a:solidFill>
            <a:schemeClr val="bg1"/>
          </a:solidFill>
        </p:grpSpPr>
        <p:sp>
          <p:nvSpPr>
            <p:cNvPr id="261" name="Cube 260"/>
            <p:cNvSpPr/>
            <p:nvPr/>
          </p:nvSpPr>
          <p:spPr>
            <a:xfrm>
              <a:off x="685800" y="5396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1143000" y="5396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1600200" y="5396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2050596" y="5396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685800" y="4939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1143000" y="4939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1600200" y="4939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2050596" y="4939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685800" y="4482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1143000" y="4482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1600200" y="4482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2050596" y="4482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685800" y="4024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1143000" y="4024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1600200" y="4024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2050596" y="4024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533400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990600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1447800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1898196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533400" y="509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990600" y="509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1447800" y="509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1898196" y="509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533400" y="464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1898196" y="464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533400" y="418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1898196" y="418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3810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8382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12954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1745796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3810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17457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3810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17457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3810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1745796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2667000" y="4618414"/>
            <a:ext cx="1696090" cy="1706186"/>
            <a:chOff x="381000" y="4024992"/>
            <a:chExt cx="2286000" cy="2299608"/>
          </a:xfrm>
          <a:solidFill>
            <a:schemeClr val="bg1"/>
          </a:solidFill>
        </p:grpSpPr>
        <p:sp>
          <p:nvSpPr>
            <p:cNvPr id="300" name="Cube 299"/>
            <p:cNvSpPr/>
            <p:nvPr/>
          </p:nvSpPr>
          <p:spPr>
            <a:xfrm>
              <a:off x="685800" y="5396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1143000" y="5396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1600200" y="5396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2050596" y="5396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685800" y="4939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1143000" y="4939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1600200" y="4939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2050596" y="4939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ube 307"/>
            <p:cNvSpPr/>
            <p:nvPr/>
          </p:nvSpPr>
          <p:spPr>
            <a:xfrm>
              <a:off x="685800" y="4482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Cube 308"/>
            <p:cNvSpPr/>
            <p:nvPr/>
          </p:nvSpPr>
          <p:spPr>
            <a:xfrm>
              <a:off x="1143000" y="4482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1600200" y="4482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2050596" y="4482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Cube 311"/>
            <p:cNvSpPr/>
            <p:nvPr/>
          </p:nvSpPr>
          <p:spPr>
            <a:xfrm>
              <a:off x="685800" y="4024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Cube 312"/>
            <p:cNvSpPr/>
            <p:nvPr/>
          </p:nvSpPr>
          <p:spPr>
            <a:xfrm>
              <a:off x="1143000" y="4024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1600200" y="4024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2050596" y="4024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533400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Cube 316"/>
            <p:cNvSpPr/>
            <p:nvPr/>
          </p:nvSpPr>
          <p:spPr>
            <a:xfrm>
              <a:off x="990600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Cube 317"/>
            <p:cNvSpPr/>
            <p:nvPr/>
          </p:nvSpPr>
          <p:spPr>
            <a:xfrm>
              <a:off x="1447800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Cube 318"/>
            <p:cNvSpPr/>
            <p:nvPr/>
          </p:nvSpPr>
          <p:spPr>
            <a:xfrm>
              <a:off x="1898196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Cube 319"/>
            <p:cNvSpPr/>
            <p:nvPr/>
          </p:nvSpPr>
          <p:spPr>
            <a:xfrm>
              <a:off x="533400" y="509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Cube 320"/>
            <p:cNvSpPr/>
            <p:nvPr/>
          </p:nvSpPr>
          <p:spPr>
            <a:xfrm>
              <a:off x="990600" y="509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Cube 321"/>
            <p:cNvSpPr/>
            <p:nvPr/>
          </p:nvSpPr>
          <p:spPr>
            <a:xfrm>
              <a:off x="1447800" y="509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Cube 322"/>
            <p:cNvSpPr/>
            <p:nvPr/>
          </p:nvSpPr>
          <p:spPr>
            <a:xfrm>
              <a:off x="1898196" y="509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Cube 323"/>
            <p:cNvSpPr/>
            <p:nvPr/>
          </p:nvSpPr>
          <p:spPr>
            <a:xfrm>
              <a:off x="533400" y="464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Cube 324"/>
            <p:cNvSpPr/>
            <p:nvPr/>
          </p:nvSpPr>
          <p:spPr>
            <a:xfrm>
              <a:off x="1898196" y="464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Cube 325"/>
            <p:cNvSpPr/>
            <p:nvPr/>
          </p:nvSpPr>
          <p:spPr>
            <a:xfrm>
              <a:off x="533400" y="418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Cube 326"/>
            <p:cNvSpPr/>
            <p:nvPr/>
          </p:nvSpPr>
          <p:spPr>
            <a:xfrm>
              <a:off x="1898196" y="418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Cube 327"/>
            <p:cNvSpPr/>
            <p:nvPr/>
          </p:nvSpPr>
          <p:spPr>
            <a:xfrm>
              <a:off x="3810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Cube 328"/>
            <p:cNvSpPr/>
            <p:nvPr/>
          </p:nvSpPr>
          <p:spPr>
            <a:xfrm>
              <a:off x="8382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Cube 329"/>
            <p:cNvSpPr/>
            <p:nvPr/>
          </p:nvSpPr>
          <p:spPr>
            <a:xfrm>
              <a:off x="12954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Cube 330"/>
            <p:cNvSpPr/>
            <p:nvPr/>
          </p:nvSpPr>
          <p:spPr>
            <a:xfrm>
              <a:off x="1745796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Cube 331"/>
            <p:cNvSpPr/>
            <p:nvPr/>
          </p:nvSpPr>
          <p:spPr>
            <a:xfrm>
              <a:off x="3810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Cube 332"/>
            <p:cNvSpPr/>
            <p:nvPr/>
          </p:nvSpPr>
          <p:spPr>
            <a:xfrm>
              <a:off x="17457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Cube 333"/>
            <p:cNvSpPr/>
            <p:nvPr/>
          </p:nvSpPr>
          <p:spPr>
            <a:xfrm>
              <a:off x="3810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Cube 334"/>
            <p:cNvSpPr/>
            <p:nvPr/>
          </p:nvSpPr>
          <p:spPr>
            <a:xfrm>
              <a:off x="17457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Cube 335"/>
            <p:cNvSpPr/>
            <p:nvPr/>
          </p:nvSpPr>
          <p:spPr>
            <a:xfrm>
              <a:off x="3810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Cube 336"/>
            <p:cNvSpPr/>
            <p:nvPr/>
          </p:nvSpPr>
          <p:spPr>
            <a:xfrm>
              <a:off x="1745796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8" name="Group 337"/>
          <p:cNvGrpSpPr/>
          <p:nvPr/>
        </p:nvGrpSpPr>
        <p:grpSpPr>
          <a:xfrm>
            <a:off x="4780910" y="4618414"/>
            <a:ext cx="1696090" cy="1706186"/>
            <a:chOff x="381000" y="4024992"/>
            <a:chExt cx="2286000" cy="2299608"/>
          </a:xfrm>
          <a:solidFill>
            <a:schemeClr val="bg1"/>
          </a:solidFill>
        </p:grpSpPr>
        <p:sp>
          <p:nvSpPr>
            <p:cNvPr id="339" name="Cube 338"/>
            <p:cNvSpPr/>
            <p:nvPr/>
          </p:nvSpPr>
          <p:spPr>
            <a:xfrm>
              <a:off x="685800" y="5396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Cube 339"/>
            <p:cNvSpPr/>
            <p:nvPr/>
          </p:nvSpPr>
          <p:spPr>
            <a:xfrm>
              <a:off x="1143000" y="5396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Cube 340"/>
            <p:cNvSpPr/>
            <p:nvPr/>
          </p:nvSpPr>
          <p:spPr>
            <a:xfrm>
              <a:off x="1600200" y="5396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Cube 341"/>
            <p:cNvSpPr/>
            <p:nvPr/>
          </p:nvSpPr>
          <p:spPr>
            <a:xfrm>
              <a:off x="2050596" y="5396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Cube 342"/>
            <p:cNvSpPr/>
            <p:nvPr/>
          </p:nvSpPr>
          <p:spPr>
            <a:xfrm>
              <a:off x="685800" y="4939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Cube 343"/>
            <p:cNvSpPr/>
            <p:nvPr/>
          </p:nvSpPr>
          <p:spPr>
            <a:xfrm>
              <a:off x="1143000" y="4939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Cube 344"/>
            <p:cNvSpPr/>
            <p:nvPr/>
          </p:nvSpPr>
          <p:spPr>
            <a:xfrm>
              <a:off x="1600200" y="4939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Cube 345"/>
            <p:cNvSpPr/>
            <p:nvPr/>
          </p:nvSpPr>
          <p:spPr>
            <a:xfrm>
              <a:off x="2050596" y="4939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Cube 346"/>
            <p:cNvSpPr/>
            <p:nvPr/>
          </p:nvSpPr>
          <p:spPr>
            <a:xfrm>
              <a:off x="685800" y="4482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Cube 347"/>
            <p:cNvSpPr/>
            <p:nvPr/>
          </p:nvSpPr>
          <p:spPr>
            <a:xfrm>
              <a:off x="1143000" y="4482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Cube 348"/>
            <p:cNvSpPr/>
            <p:nvPr/>
          </p:nvSpPr>
          <p:spPr>
            <a:xfrm>
              <a:off x="1600200" y="4482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Cube 349"/>
            <p:cNvSpPr/>
            <p:nvPr/>
          </p:nvSpPr>
          <p:spPr>
            <a:xfrm>
              <a:off x="2050596" y="4482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Cube 350"/>
            <p:cNvSpPr/>
            <p:nvPr/>
          </p:nvSpPr>
          <p:spPr>
            <a:xfrm>
              <a:off x="685800" y="4024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Cube 351"/>
            <p:cNvSpPr/>
            <p:nvPr/>
          </p:nvSpPr>
          <p:spPr>
            <a:xfrm>
              <a:off x="1143000" y="4024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Cube 352"/>
            <p:cNvSpPr/>
            <p:nvPr/>
          </p:nvSpPr>
          <p:spPr>
            <a:xfrm>
              <a:off x="1600200" y="4024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Cube 353"/>
            <p:cNvSpPr/>
            <p:nvPr/>
          </p:nvSpPr>
          <p:spPr>
            <a:xfrm>
              <a:off x="2050596" y="4024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Cube 354"/>
            <p:cNvSpPr/>
            <p:nvPr/>
          </p:nvSpPr>
          <p:spPr>
            <a:xfrm>
              <a:off x="533400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Cube 355"/>
            <p:cNvSpPr/>
            <p:nvPr/>
          </p:nvSpPr>
          <p:spPr>
            <a:xfrm>
              <a:off x="990600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Cube 356"/>
            <p:cNvSpPr/>
            <p:nvPr/>
          </p:nvSpPr>
          <p:spPr>
            <a:xfrm>
              <a:off x="1447800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Cube 357"/>
            <p:cNvSpPr/>
            <p:nvPr/>
          </p:nvSpPr>
          <p:spPr>
            <a:xfrm>
              <a:off x="1898196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Cube 358"/>
            <p:cNvSpPr/>
            <p:nvPr/>
          </p:nvSpPr>
          <p:spPr>
            <a:xfrm>
              <a:off x="533400" y="509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Cube 359"/>
            <p:cNvSpPr/>
            <p:nvPr/>
          </p:nvSpPr>
          <p:spPr>
            <a:xfrm>
              <a:off x="990600" y="509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Cube 360"/>
            <p:cNvSpPr/>
            <p:nvPr/>
          </p:nvSpPr>
          <p:spPr>
            <a:xfrm>
              <a:off x="1447800" y="509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Cube 361"/>
            <p:cNvSpPr/>
            <p:nvPr/>
          </p:nvSpPr>
          <p:spPr>
            <a:xfrm>
              <a:off x="1898196" y="509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Cube 362"/>
            <p:cNvSpPr/>
            <p:nvPr/>
          </p:nvSpPr>
          <p:spPr>
            <a:xfrm>
              <a:off x="533400" y="464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Cube 363"/>
            <p:cNvSpPr/>
            <p:nvPr/>
          </p:nvSpPr>
          <p:spPr>
            <a:xfrm>
              <a:off x="1898196" y="464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Cube 364"/>
            <p:cNvSpPr/>
            <p:nvPr/>
          </p:nvSpPr>
          <p:spPr>
            <a:xfrm>
              <a:off x="533400" y="418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Cube 365"/>
            <p:cNvSpPr/>
            <p:nvPr/>
          </p:nvSpPr>
          <p:spPr>
            <a:xfrm>
              <a:off x="1898196" y="418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Cube 366"/>
            <p:cNvSpPr/>
            <p:nvPr/>
          </p:nvSpPr>
          <p:spPr>
            <a:xfrm>
              <a:off x="3810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Cube 367"/>
            <p:cNvSpPr/>
            <p:nvPr/>
          </p:nvSpPr>
          <p:spPr>
            <a:xfrm>
              <a:off x="8382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Cube 368"/>
            <p:cNvSpPr/>
            <p:nvPr/>
          </p:nvSpPr>
          <p:spPr>
            <a:xfrm>
              <a:off x="12954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Cube 369"/>
            <p:cNvSpPr/>
            <p:nvPr/>
          </p:nvSpPr>
          <p:spPr>
            <a:xfrm>
              <a:off x="1745796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Cube 370"/>
            <p:cNvSpPr/>
            <p:nvPr/>
          </p:nvSpPr>
          <p:spPr>
            <a:xfrm>
              <a:off x="3810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Cube 371"/>
            <p:cNvSpPr/>
            <p:nvPr/>
          </p:nvSpPr>
          <p:spPr>
            <a:xfrm>
              <a:off x="17457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Cube 372"/>
            <p:cNvSpPr/>
            <p:nvPr/>
          </p:nvSpPr>
          <p:spPr>
            <a:xfrm>
              <a:off x="3810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Cube 373"/>
            <p:cNvSpPr/>
            <p:nvPr/>
          </p:nvSpPr>
          <p:spPr>
            <a:xfrm>
              <a:off x="17457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Cube 374"/>
            <p:cNvSpPr/>
            <p:nvPr/>
          </p:nvSpPr>
          <p:spPr>
            <a:xfrm>
              <a:off x="3810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Cube 375"/>
            <p:cNvSpPr/>
            <p:nvPr/>
          </p:nvSpPr>
          <p:spPr>
            <a:xfrm>
              <a:off x="1745796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7" name="Group 376"/>
          <p:cNvGrpSpPr/>
          <p:nvPr/>
        </p:nvGrpSpPr>
        <p:grpSpPr>
          <a:xfrm>
            <a:off x="6934200" y="4618414"/>
            <a:ext cx="1696090" cy="1706186"/>
            <a:chOff x="381000" y="4024992"/>
            <a:chExt cx="2286000" cy="2299608"/>
          </a:xfrm>
          <a:solidFill>
            <a:schemeClr val="bg1"/>
          </a:solidFill>
        </p:grpSpPr>
        <p:sp>
          <p:nvSpPr>
            <p:cNvPr id="378" name="Cube 377"/>
            <p:cNvSpPr/>
            <p:nvPr/>
          </p:nvSpPr>
          <p:spPr>
            <a:xfrm>
              <a:off x="685800" y="5396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Cube 378"/>
            <p:cNvSpPr/>
            <p:nvPr/>
          </p:nvSpPr>
          <p:spPr>
            <a:xfrm>
              <a:off x="1143000" y="5396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Cube 379"/>
            <p:cNvSpPr/>
            <p:nvPr/>
          </p:nvSpPr>
          <p:spPr>
            <a:xfrm>
              <a:off x="1600200" y="5396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Cube 380"/>
            <p:cNvSpPr/>
            <p:nvPr/>
          </p:nvSpPr>
          <p:spPr>
            <a:xfrm>
              <a:off x="2050596" y="5396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Cube 381"/>
            <p:cNvSpPr/>
            <p:nvPr/>
          </p:nvSpPr>
          <p:spPr>
            <a:xfrm>
              <a:off x="685800" y="4939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Cube 382"/>
            <p:cNvSpPr/>
            <p:nvPr/>
          </p:nvSpPr>
          <p:spPr>
            <a:xfrm>
              <a:off x="1143000" y="4939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Cube 383"/>
            <p:cNvSpPr/>
            <p:nvPr/>
          </p:nvSpPr>
          <p:spPr>
            <a:xfrm>
              <a:off x="1600200" y="4939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Cube 384"/>
            <p:cNvSpPr/>
            <p:nvPr/>
          </p:nvSpPr>
          <p:spPr>
            <a:xfrm>
              <a:off x="2050596" y="4939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Cube 385"/>
            <p:cNvSpPr/>
            <p:nvPr/>
          </p:nvSpPr>
          <p:spPr>
            <a:xfrm>
              <a:off x="685800" y="4482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Cube 386"/>
            <p:cNvSpPr/>
            <p:nvPr/>
          </p:nvSpPr>
          <p:spPr>
            <a:xfrm>
              <a:off x="1143000" y="4482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Cube 387"/>
            <p:cNvSpPr/>
            <p:nvPr/>
          </p:nvSpPr>
          <p:spPr>
            <a:xfrm>
              <a:off x="1600200" y="4482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Cube 388"/>
            <p:cNvSpPr/>
            <p:nvPr/>
          </p:nvSpPr>
          <p:spPr>
            <a:xfrm>
              <a:off x="2050596" y="4482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Cube 389"/>
            <p:cNvSpPr/>
            <p:nvPr/>
          </p:nvSpPr>
          <p:spPr>
            <a:xfrm>
              <a:off x="685800" y="4024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Cube 390"/>
            <p:cNvSpPr/>
            <p:nvPr/>
          </p:nvSpPr>
          <p:spPr>
            <a:xfrm>
              <a:off x="1143000" y="4024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Cube 391"/>
            <p:cNvSpPr/>
            <p:nvPr/>
          </p:nvSpPr>
          <p:spPr>
            <a:xfrm>
              <a:off x="1600200" y="4024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Cube 392"/>
            <p:cNvSpPr/>
            <p:nvPr/>
          </p:nvSpPr>
          <p:spPr>
            <a:xfrm>
              <a:off x="2050596" y="4024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Cube 393"/>
            <p:cNvSpPr/>
            <p:nvPr/>
          </p:nvSpPr>
          <p:spPr>
            <a:xfrm>
              <a:off x="533400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Cube 394"/>
            <p:cNvSpPr/>
            <p:nvPr/>
          </p:nvSpPr>
          <p:spPr>
            <a:xfrm>
              <a:off x="990600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Cube 395"/>
            <p:cNvSpPr/>
            <p:nvPr/>
          </p:nvSpPr>
          <p:spPr>
            <a:xfrm>
              <a:off x="1447800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Cube 396"/>
            <p:cNvSpPr/>
            <p:nvPr/>
          </p:nvSpPr>
          <p:spPr>
            <a:xfrm>
              <a:off x="1898196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Cube 397"/>
            <p:cNvSpPr/>
            <p:nvPr/>
          </p:nvSpPr>
          <p:spPr>
            <a:xfrm>
              <a:off x="533400" y="509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Cube 398"/>
            <p:cNvSpPr/>
            <p:nvPr/>
          </p:nvSpPr>
          <p:spPr>
            <a:xfrm>
              <a:off x="990600" y="509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Cube 399"/>
            <p:cNvSpPr/>
            <p:nvPr/>
          </p:nvSpPr>
          <p:spPr>
            <a:xfrm>
              <a:off x="1447800" y="509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Cube 400"/>
            <p:cNvSpPr/>
            <p:nvPr/>
          </p:nvSpPr>
          <p:spPr>
            <a:xfrm>
              <a:off x="1898196" y="509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Cube 401"/>
            <p:cNvSpPr/>
            <p:nvPr/>
          </p:nvSpPr>
          <p:spPr>
            <a:xfrm>
              <a:off x="533400" y="464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Cube 402"/>
            <p:cNvSpPr/>
            <p:nvPr/>
          </p:nvSpPr>
          <p:spPr>
            <a:xfrm>
              <a:off x="1898196" y="464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Cube 403"/>
            <p:cNvSpPr/>
            <p:nvPr/>
          </p:nvSpPr>
          <p:spPr>
            <a:xfrm>
              <a:off x="533400" y="418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Cube 404"/>
            <p:cNvSpPr/>
            <p:nvPr/>
          </p:nvSpPr>
          <p:spPr>
            <a:xfrm>
              <a:off x="1898196" y="418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Cube 405"/>
            <p:cNvSpPr/>
            <p:nvPr/>
          </p:nvSpPr>
          <p:spPr>
            <a:xfrm>
              <a:off x="3810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Cube 406"/>
            <p:cNvSpPr/>
            <p:nvPr/>
          </p:nvSpPr>
          <p:spPr>
            <a:xfrm>
              <a:off x="8382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Cube 407"/>
            <p:cNvSpPr/>
            <p:nvPr/>
          </p:nvSpPr>
          <p:spPr>
            <a:xfrm>
              <a:off x="12954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Cube 408"/>
            <p:cNvSpPr/>
            <p:nvPr/>
          </p:nvSpPr>
          <p:spPr>
            <a:xfrm>
              <a:off x="1745796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Cube 409"/>
            <p:cNvSpPr/>
            <p:nvPr/>
          </p:nvSpPr>
          <p:spPr>
            <a:xfrm>
              <a:off x="3810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Cube 410"/>
            <p:cNvSpPr/>
            <p:nvPr/>
          </p:nvSpPr>
          <p:spPr>
            <a:xfrm>
              <a:off x="17457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Cube 411"/>
            <p:cNvSpPr/>
            <p:nvPr/>
          </p:nvSpPr>
          <p:spPr>
            <a:xfrm>
              <a:off x="3810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Cube 412"/>
            <p:cNvSpPr/>
            <p:nvPr/>
          </p:nvSpPr>
          <p:spPr>
            <a:xfrm>
              <a:off x="17457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Cube 413"/>
            <p:cNvSpPr/>
            <p:nvPr/>
          </p:nvSpPr>
          <p:spPr>
            <a:xfrm>
              <a:off x="3810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Cube 414"/>
            <p:cNvSpPr/>
            <p:nvPr/>
          </p:nvSpPr>
          <p:spPr>
            <a:xfrm>
              <a:off x="1745796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974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24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505200" y="976992"/>
            <a:ext cx="2133600" cy="2147208"/>
            <a:chOff x="5733992" y="396834"/>
            <a:chExt cx="2133600" cy="2147208"/>
          </a:xfrm>
        </p:grpSpPr>
        <p:sp>
          <p:nvSpPr>
            <p:cNvPr id="98" name="Cube 97"/>
            <p:cNvSpPr/>
            <p:nvPr/>
          </p:nvSpPr>
          <p:spPr>
            <a:xfrm>
              <a:off x="5886392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6800792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7251188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5886392" y="13112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6800792" y="13112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7251188" y="13112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5886392" y="8540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6800792" y="8540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7251188" y="8540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5886392" y="3968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6343592" y="3968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6800792" y="3968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7251188" y="3968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5733992" y="19276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6648392" y="19276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7098788" y="19276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5733992" y="14704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6648392" y="14704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7098788" y="14704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5733992" y="10132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5733992" y="5560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6191192" y="5560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6648392" y="5560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7098788" y="5560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533400" y="4648200"/>
            <a:ext cx="1665776" cy="1676400"/>
            <a:chOff x="5733992" y="396834"/>
            <a:chExt cx="2133600" cy="2147208"/>
          </a:xfrm>
          <a:solidFill>
            <a:schemeClr val="bg1"/>
          </a:solidFill>
        </p:grpSpPr>
        <p:sp>
          <p:nvSpPr>
            <p:cNvPr id="176" name="Cube 175"/>
            <p:cNvSpPr/>
            <p:nvPr/>
          </p:nvSpPr>
          <p:spPr>
            <a:xfrm>
              <a:off x="58863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68007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7251188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5886392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6800792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7251188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5886392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6800792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7251188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58863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63435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68007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7251188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5733992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6648392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7098788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5733992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6648392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7098788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5733992" y="10132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57339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61911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66483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7098788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2677624" y="4648200"/>
            <a:ext cx="1665776" cy="1676400"/>
            <a:chOff x="5733992" y="396834"/>
            <a:chExt cx="2133600" cy="2147208"/>
          </a:xfrm>
          <a:solidFill>
            <a:schemeClr val="bg1"/>
          </a:solidFill>
        </p:grpSpPr>
        <p:sp>
          <p:nvSpPr>
            <p:cNvPr id="201" name="Cube 200"/>
            <p:cNvSpPr/>
            <p:nvPr/>
          </p:nvSpPr>
          <p:spPr>
            <a:xfrm>
              <a:off x="58863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68007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7251188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5886392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6800792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7251188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5886392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6800792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7251188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58863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63435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68007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7251188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5733992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6648392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7098788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5733992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6648392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7098788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5733992" y="10132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57339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61911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66483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7098788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4811224" y="4648200"/>
            <a:ext cx="1665776" cy="1676400"/>
            <a:chOff x="5733992" y="396834"/>
            <a:chExt cx="2133600" cy="2147208"/>
          </a:xfrm>
          <a:solidFill>
            <a:schemeClr val="bg1"/>
          </a:solidFill>
        </p:grpSpPr>
        <p:sp>
          <p:nvSpPr>
            <p:cNvPr id="226" name="Cube 225"/>
            <p:cNvSpPr/>
            <p:nvPr/>
          </p:nvSpPr>
          <p:spPr>
            <a:xfrm>
              <a:off x="58863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68007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7251188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5886392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6800792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7251188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5886392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6800792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7251188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58863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63435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68007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7251188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5733992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6648392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7098788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5733992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6648392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7098788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5733992" y="10132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57339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61911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66483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7098788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6944824" y="4648200"/>
            <a:ext cx="1665776" cy="1676400"/>
            <a:chOff x="5733992" y="396834"/>
            <a:chExt cx="2133600" cy="2147208"/>
          </a:xfrm>
          <a:solidFill>
            <a:schemeClr val="bg1"/>
          </a:solidFill>
        </p:grpSpPr>
        <p:sp>
          <p:nvSpPr>
            <p:cNvPr id="273" name="Cube 272"/>
            <p:cNvSpPr/>
            <p:nvPr/>
          </p:nvSpPr>
          <p:spPr>
            <a:xfrm>
              <a:off x="58863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68007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7251188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5886392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6800792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7251188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5886392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6800792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7251188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58863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63435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68007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7251188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5733992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6648392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7098788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5733992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6648392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7098788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5733992" y="10132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57339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61911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66483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7098788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189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48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1170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193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9</cp:revision>
  <dcterms:created xsi:type="dcterms:W3CDTF">2017-12-29T22:25:22Z</dcterms:created>
  <dcterms:modified xsi:type="dcterms:W3CDTF">2018-01-01T16:56:21Z</dcterms:modified>
</cp:coreProperties>
</file>