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2" r:id="rId2"/>
    <p:sldId id="413" r:id="rId3"/>
    <p:sldId id="414" r:id="rId4"/>
    <p:sldId id="415" r:id="rId5"/>
    <p:sldId id="7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52878" y="2461429"/>
            <a:ext cx="42382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4:  “Texture Time”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31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42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16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581400" y="990600"/>
            <a:ext cx="1981200" cy="2147208"/>
            <a:chOff x="685800" y="4024992"/>
            <a:chExt cx="1981200" cy="2147208"/>
          </a:xfrm>
        </p:grpSpPr>
        <p:sp>
          <p:nvSpPr>
            <p:cNvPr id="37" name="Cube 36"/>
            <p:cNvSpPr/>
            <p:nvPr/>
          </p:nvSpPr>
          <p:spPr>
            <a:xfrm>
              <a:off x="685800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1143000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1600200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2050596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685800" y="493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2050596" y="493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685800" y="4482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2050596" y="4482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685800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1143000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/>
            <p:nvPr/>
          </p:nvSpPr>
          <p:spPr>
            <a:xfrm>
              <a:off x="1600200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>
              <a:off x="2050596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990600" y="555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1447800" y="5555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990600" y="418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1447800" y="41841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581400" y="990600"/>
            <a:ext cx="1981200" cy="2147208"/>
            <a:chOff x="685800" y="4024992"/>
            <a:chExt cx="1981200" cy="2147208"/>
          </a:xfrm>
        </p:grpSpPr>
        <p:sp>
          <p:nvSpPr>
            <p:cNvPr id="142" name="Cube 141"/>
            <p:cNvSpPr/>
            <p:nvPr/>
          </p:nvSpPr>
          <p:spPr>
            <a:xfrm>
              <a:off x="685800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1143000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1600200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2050596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685800" y="493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2050596" y="493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685800" y="4482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2050596" y="4482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685800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1143000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1600200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2050596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990600" y="5555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1447800" y="55557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990600" y="4184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1447800" y="4184196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3581400" y="990600"/>
            <a:ext cx="1981200" cy="2147208"/>
            <a:chOff x="685800" y="4024992"/>
            <a:chExt cx="1981200" cy="2147208"/>
          </a:xfrm>
        </p:grpSpPr>
        <p:sp>
          <p:nvSpPr>
            <p:cNvPr id="176" name="Cube 175"/>
            <p:cNvSpPr/>
            <p:nvPr/>
          </p:nvSpPr>
          <p:spPr>
            <a:xfrm>
              <a:off x="685800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1143000" y="5396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1600200" y="5396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2050596" y="539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685800" y="493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2050596" y="493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685800" y="4482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2050596" y="4482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685800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1143000" y="40249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1600200" y="40249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2050596" y="4024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990600" y="555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1447800" y="555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990600" y="418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1447800" y="41841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3581400" y="990600"/>
            <a:ext cx="1981200" cy="2147208"/>
            <a:chOff x="685800" y="4024992"/>
            <a:chExt cx="1981200" cy="2147208"/>
          </a:xfrm>
          <a:solidFill>
            <a:srgbClr val="FF0000"/>
          </a:solidFill>
        </p:grpSpPr>
        <p:sp>
          <p:nvSpPr>
            <p:cNvPr id="193" name="Cube 192"/>
            <p:cNvSpPr/>
            <p:nvPr/>
          </p:nvSpPr>
          <p:spPr>
            <a:xfrm>
              <a:off x="685800" y="5396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1143000" y="5396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1600200" y="5396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2050596" y="53965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685800" y="49393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2050596" y="4939392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685800" y="4482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2050596" y="4482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685800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1143000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1600200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2050596" y="4024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990600" y="555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1447800" y="5555796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990600" y="418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1447800" y="41841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570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3505200" y="976992"/>
            <a:ext cx="2133600" cy="2147208"/>
            <a:chOff x="5733992" y="3964626"/>
            <a:chExt cx="2133600" cy="2147208"/>
          </a:xfrm>
        </p:grpSpPr>
        <p:sp>
          <p:nvSpPr>
            <p:cNvPr id="103" name="Cube 102"/>
            <p:cNvSpPr/>
            <p:nvPr/>
          </p:nvSpPr>
          <p:spPr>
            <a:xfrm>
              <a:off x="5886392" y="53362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7251188" y="53362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5886392" y="48790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6343592" y="48790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6800792" y="48790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7251188" y="48790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5886392" y="44218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7251188" y="44218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5886392" y="39646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6343592" y="39646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6800792" y="39646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7251188" y="396462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5733992" y="549543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7098788" y="549543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5733992" y="503823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6191192" y="503823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6648392" y="503823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7098788" y="503823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641102" y="4833467"/>
            <a:ext cx="1492498" cy="1502017"/>
            <a:chOff x="5733992" y="3964626"/>
            <a:chExt cx="2133600" cy="2147208"/>
          </a:xfrm>
          <a:solidFill>
            <a:schemeClr val="bg1"/>
          </a:solidFill>
        </p:grpSpPr>
        <p:sp>
          <p:nvSpPr>
            <p:cNvPr id="152" name="Cube 151"/>
            <p:cNvSpPr/>
            <p:nvPr/>
          </p:nvSpPr>
          <p:spPr>
            <a:xfrm>
              <a:off x="5886392" y="53362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7251188" y="53362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58863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63435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68007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7251188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5886392" y="44218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7251188" y="44218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58863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63435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68007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7251188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5733992" y="54954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7098788" y="54954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57339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61911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66483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7098788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2774702" y="4822583"/>
            <a:ext cx="1492498" cy="1502017"/>
            <a:chOff x="5733992" y="3964626"/>
            <a:chExt cx="2133600" cy="2147208"/>
          </a:xfrm>
          <a:solidFill>
            <a:schemeClr val="bg1"/>
          </a:solidFill>
        </p:grpSpPr>
        <p:sp>
          <p:nvSpPr>
            <p:cNvPr id="219" name="Cube 218"/>
            <p:cNvSpPr/>
            <p:nvPr/>
          </p:nvSpPr>
          <p:spPr>
            <a:xfrm>
              <a:off x="5886392" y="53362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7251188" y="53362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58863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63435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68007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7251188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5886392" y="44218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7251188" y="44218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58863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63435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68007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7251188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5733992" y="54954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7098788" y="54954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57339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61911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66483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7098788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4908302" y="4822583"/>
            <a:ext cx="1492498" cy="1502017"/>
            <a:chOff x="5733992" y="3964626"/>
            <a:chExt cx="2133600" cy="2147208"/>
          </a:xfrm>
          <a:solidFill>
            <a:schemeClr val="bg1"/>
          </a:solidFill>
        </p:grpSpPr>
        <p:sp>
          <p:nvSpPr>
            <p:cNvPr id="238" name="Cube 237"/>
            <p:cNvSpPr/>
            <p:nvPr/>
          </p:nvSpPr>
          <p:spPr>
            <a:xfrm>
              <a:off x="5886392" y="53362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7251188" y="53362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58863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63435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68007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7251188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5886392" y="44218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7251188" y="44218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58863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63435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68007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7251188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5733992" y="54954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7098788" y="54954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57339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61911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66483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7098788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7041902" y="4822583"/>
            <a:ext cx="1492498" cy="1502017"/>
            <a:chOff x="5733992" y="3964626"/>
            <a:chExt cx="2133600" cy="2147208"/>
          </a:xfrm>
          <a:solidFill>
            <a:schemeClr val="bg1"/>
          </a:solidFill>
        </p:grpSpPr>
        <p:sp>
          <p:nvSpPr>
            <p:cNvPr id="257" name="Cube 256"/>
            <p:cNvSpPr/>
            <p:nvPr/>
          </p:nvSpPr>
          <p:spPr>
            <a:xfrm>
              <a:off x="5886392" y="53362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7251188" y="53362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58863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63435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6800792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7251188" y="48790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5886392" y="44218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7251188" y="44218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58863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63435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6800792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7251188" y="396462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5733992" y="54954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7098788" y="54954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57339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61911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6648392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7098788" y="503823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100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505200" y="1136196"/>
            <a:ext cx="2133600" cy="1988004"/>
            <a:chOff x="5733992" y="396834"/>
            <a:chExt cx="2133600" cy="1988004"/>
          </a:xfrm>
        </p:grpSpPr>
        <p:sp>
          <p:nvSpPr>
            <p:cNvPr id="98" name="Cube 97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6343592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5886392" y="13112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7251188" y="13112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5886392" y="8540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7251188" y="8540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5886392" y="3968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6343592" y="3968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6800792" y="3968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7251188" y="39683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5733992" y="14704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7098788" y="14704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5733992" y="10132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7098788" y="10132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5733992" y="5560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7098788" y="55603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609600" y="4850217"/>
            <a:ext cx="1582363" cy="1474383"/>
            <a:chOff x="5733992" y="396834"/>
            <a:chExt cx="2133600" cy="1988004"/>
          </a:xfrm>
          <a:solidFill>
            <a:schemeClr val="bg1"/>
          </a:solidFill>
        </p:grpSpPr>
        <p:sp>
          <p:nvSpPr>
            <p:cNvPr id="170" name="Cube 169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63435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5886392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7251188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5886392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7251188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58863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63435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68007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7251188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5733992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7098788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5733992" y="10132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7098788" y="10132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57339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7098788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2743200" y="4850217"/>
            <a:ext cx="1582363" cy="1474383"/>
            <a:chOff x="5733992" y="396834"/>
            <a:chExt cx="2133600" cy="1988004"/>
          </a:xfrm>
          <a:solidFill>
            <a:schemeClr val="bg1"/>
          </a:solidFill>
        </p:grpSpPr>
        <p:sp>
          <p:nvSpPr>
            <p:cNvPr id="189" name="Cube 188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63435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5886392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7251188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5886392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7251188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58863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63435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68007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7251188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5733992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7098788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5733992" y="10132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7098788" y="10132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57339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7098788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4876800" y="4850217"/>
            <a:ext cx="1582363" cy="1474383"/>
            <a:chOff x="5733992" y="396834"/>
            <a:chExt cx="2133600" cy="1988004"/>
          </a:xfrm>
          <a:solidFill>
            <a:schemeClr val="bg1"/>
          </a:solidFill>
        </p:grpSpPr>
        <p:sp>
          <p:nvSpPr>
            <p:cNvPr id="208" name="Cube 207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63435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5886392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7251188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5886392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7251188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58863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63435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68007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7251188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5733992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7098788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5733992" y="10132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7098788" y="10132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57339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7098788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7010400" y="4850217"/>
            <a:ext cx="1582363" cy="1474383"/>
            <a:chOff x="5733992" y="396834"/>
            <a:chExt cx="2133600" cy="1988004"/>
          </a:xfrm>
          <a:solidFill>
            <a:schemeClr val="bg1"/>
          </a:solidFill>
        </p:grpSpPr>
        <p:sp>
          <p:nvSpPr>
            <p:cNvPr id="249" name="Cube 248"/>
            <p:cNvSpPr/>
            <p:nvPr/>
          </p:nvSpPr>
          <p:spPr>
            <a:xfrm>
              <a:off x="58863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63435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6800792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7251188" y="17684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5886392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7251188" y="13112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5886392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7251188" y="8540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58863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63435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6800792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7251188" y="39683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5733992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7098788" y="14704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5733992" y="10132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7098788" y="10132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5733992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7098788" y="556038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834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/>
              <a:t>Set </a:t>
            </a:r>
            <a:r>
              <a:rPr lang="en-US" sz="4400" b="1" i="1" smtClean="0"/>
              <a:t>31 of </a:t>
            </a:r>
            <a:r>
              <a:rPr lang="en-US" sz="4400" b="1" i="1" dirty="0" smtClean="0"/>
              <a:t>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2664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193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9</cp:revision>
  <dcterms:created xsi:type="dcterms:W3CDTF">2017-12-29T22:25:22Z</dcterms:created>
  <dcterms:modified xsi:type="dcterms:W3CDTF">2018-01-01T16:23:04Z</dcterms:modified>
</cp:coreProperties>
</file>