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4" r:id="rId3"/>
    <p:sldId id="266" r:id="rId4"/>
    <p:sldId id="268" r:id="rId5"/>
    <p:sldId id="267" r:id="rId6"/>
    <p:sldId id="27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7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21.5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</a:t>
            </a:r>
            <a:r>
              <a:rPr lang="en-US" sz="2000" b="1" dirty="0" smtClean="0"/>
              <a:t>!</a:t>
            </a:r>
          </a:p>
          <a:p>
            <a:pPr algn="ctr"/>
            <a:r>
              <a:rPr lang="en-US" sz="2000" b="1" dirty="0" smtClean="0"/>
              <a:t>The total is unknown in this set.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Rectangular Callout 75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0998" y="3585353"/>
            <a:ext cx="2133601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33470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large Splat!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ectangular Callout 74"/>
          <p:cNvSpPr/>
          <p:nvPr/>
        </p:nvSpPr>
        <p:spPr>
          <a:xfrm>
            <a:off x="381000" y="4038600"/>
            <a:ext cx="22860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Now we have enough information to find the total.  How many dots are there in all?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ular Callout 73"/>
          <p:cNvSpPr/>
          <p:nvPr/>
        </p:nvSpPr>
        <p:spPr>
          <a:xfrm>
            <a:off x="381000" y="3278258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Splats!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need more information to answer this question:  “What is the total number of dots?”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52800" cy="1464548"/>
          </a:xfrm>
          <a:prstGeom prst="wedgeRectCallout">
            <a:avLst>
              <a:gd name="adj1" fmla="val -59199"/>
              <a:gd name="adj2" fmla="val 4788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 as each other, so the small Splats are each covering the same number.  </a:t>
            </a:r>
          </a:p>
        </p:txBody>
      </p:sp>
      <p:sp>
        <p:nvSpPr>
          <p:cNvPr id="72" name="Rectangular Callout 71"/>
          <p:cNvSpPr/>
          <p:nvPr/>
        </p:nvSpPr>
        <p:spPr>
          <a:xfrm>
            <a:off x="380999" y="811480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dots.  We do know that since the splats are the same color they are covering the same number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47088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56550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4956" y="477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35263" y="2529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80824" y="7158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68702" y="48041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56739" y="1981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09255" y="434107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34369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59029" y="49482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58835" y="20172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30467" y="1570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24800" y="3913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469705" y="38779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96200" y="3429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96626" y="8114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130259" y="294516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867914" y="5690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19875" y="29034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978183" y="22476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5861988" y="507440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546566" y="1385581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7264240" y="3290504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983085" y="4168645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64830" y="98600"/>
            <a:ext cx="3394115" cy="35232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5541942" y="2902468"/>
            <a:ext cx="3394116" cy="35232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6" grpId="0" animBg="1"/>
      <p:bldP spid="30" grpId="0" animBg="1"/>
      <p:bldP spid="31" grpId="0" animBg="1"/>
      <p:bldP spid="31" grpId="1" animBg="1"/>
      <p:bldP spid="75" grpId="0" animBg="1"/>
      <p:bldP spid="74" grpId="0" animBg="1"/>
      <p:bldP spid="26" grpId="0" animBg="1"/>
      <p:bldP spid="25" grpId="0" animBg="1"/>
      <p:bldP spid="28" grpId="0" animBg="1"/>
      <p:bldP spid="72" grpId="0" animBg="1"/>
      <p:bldP spid="23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49" grpId="0" animBg="1"/>
      <p:bldP spid="53" grpId="0" animBg="1"/>
      <p:bldP spid="55" grpId="0" animBg="1"/>
      <p:bldP spid="50" grpId="0" animBg="1"/>
      <p:bldP spid="59" grpId="0" animBg="1"/>
      <p:bldP spid="77" grpId="0" animBg="1"/>
      <p:bldP spid="78" grpId="0" animBg="1"/>
      <p:bldP spid="82" grpId="0" animBg="1"/>
      <p:bldP spid="47" grpId="0" animBg="1"/>
      <p:bldP spid="47" grpId="1" animBg="1"/>
      <p:bldP spid="48" grpId="0" animBg="1"/>
      <p:bldP spid="4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24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189937" y="11313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708304" y="37925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435" y="3365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014885" y="3365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41627" y="33197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508758" y="28931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48208" y="28931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634540" y="34796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634540" y="29693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273990" y="29693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28955" y="24890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428955" y="19787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25935" y="262214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904824" y="21422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71955" y="17157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211405" y="17157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452742" y="47973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533941" y="38168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6831471" y="392404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85611" y="47135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049722" y="49303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799108" y="26447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918934" y="42407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586065" y="38142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225515" y="38142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711847" y="4400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711847" y="38904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7308827" y="45337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839131" y="33263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506262" y="28998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6145712" y="28998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649262" y="31470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982131" y="306329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649262" y="26367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866736" y="35705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146996" y="30143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467962" y="290070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2765492" y="30079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798134" y="1616395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837384" y="2867769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652114" y="187209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735184" y="278672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597392" y="326129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875441" y="25374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914691" y="3788804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729421" y="27931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812491" y="370776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674699" y="418232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611211" y="1308488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688518" y="2229523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1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8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0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35" grpId="0" animBg="1"/>
      <p:bldP spid="53" grpId="0" animBg="1"/>
      <p:bldP spid="79" grpId="0" animBg="1"/>
      <p:bldP spid="80" grpId="0" animBg="1"/>
      <p:bldP spid="89" grpId="0" animBg="1"/>
      <p:bldP spid="101" grpId="0" animBg="1"/>
      <p:bldP spid="102" grpId="0" animBg="1"/>
      <p:bldP spid="105" grpId="0" animBg="1"/>
      <p:bldP spid="106" grpId="0" animBg="1"/>
      <p:bldP spid="108" grpId="0" animBg="1"/>
      <p:bldP spid="111" grpId="0" animBg="1"/>
      <p:bldP spid="112" grpId="0" animBg="1"/>
      <p:bldP spid="114" grpId="0" animBg="1"/>
      <p:bldP spid="116" grpId="0" animBg="1"/>
      <p:bldP spid="119" grpId="0" animBg="1"/>
      <p:bldP spid="120" grpId="0" animBg="1"/>
      <p:bldP spid="123" grpId="0" animBg="1"/>
      <p:bldP spid="132" grpId="0" animBg="1"/>
      <p:bldP spid="133" grpId="0" animBg="1"/>
      <p:bldP spid="134" grpId="0" animBg="1"/>
      <p:bldP spid="135" grpId="0" animBg="1"/>
      <p:bldP spid="138" grpId="0" animBg="1"/>
      <p:bldP spid="140" grpId="0" animBg="1"/>
      <p:bldP spid="141" grpId="0" animBg="1"/>
      <p:bldP spid="142" grpId="0" animBg="1"/>
      <p:bldP spid="145" grpId="0" animBg="1"/>
      <p:bldP spid="146" grpId="0" animBg="1"/>
      <p:bldP spid="148" grpId="0" animBg="1"/>
      <p:bldP spid="150" grpId="0" animBg="1"/>
      <p:bldP spid="153" grpId="0" animBg="1"/>
      <p:bldP spid="154" grpId="0" animBg="1"/>
      <p:bldP spid="157" grpId="0" animBg="1"/>
      <p:bldP spid="158" grpId="0" animBg="1"/>
      <p:bldP spid="159" grpId="0" animBg="1"/>
      <p:bldP spid="160" grpId="0" animBg="1"/>
      <p:bldP spid="164" grpId="0" animBg="1"/>
      <p:bldP spid="246" grpId="0" animBg="1"/>
      <p:bldP spid="247" grpId="0" animBg="1"/>
      <p:bldP spid="248" grpId="0" animBg="1"/>
      <p:bldP spid="29" grpId="0" animBg="1"/>
      <p:bldP spid="29" grpId="1" animBg="1"/>
      <p:bldP spid="41" grpId="0" animBg="1"/>
      <p:bldP spid="41" grpId="1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24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8776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2584" y="2592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365453" y="2508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03258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61622" y="12441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29564" y="2725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67203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165907" y="21193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6590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036500" y="22246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86104" y="12049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18973" y="11212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610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283746" y="49814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683084" y="13380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2555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865643" y="26658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7026048" y="16032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198512" y="25820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86564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456974" y="28263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50509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998966" y="2192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99896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6781800" y="2192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919163" y="1278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2032" y="1194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91916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6659676" y="76844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516143" y="14116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55861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157513" y="17209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67415" y="159452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343530" y="562496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010776" y="46150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4576083" y="52955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676399" y="55412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34353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930442" y="52821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40510" y="57580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98298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476853" y="51521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809722" y="5068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7685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073833" y="52852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397050" y="42377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29919" y="4153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39705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994030" y="43708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3650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238944" y="361462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309263" y="58801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254541" y="1977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087600" y="20508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2620209" y="36207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 rot="16200000">
            <a:off x="2565487" y="500997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8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3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6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9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35" grpId="0" animBg="1"/>
      <p:bldP spid="51" grpId="0" animBg="1"/>
      <p:bldP spid="52" grpId="0" animBg="1"/>
      <p:bldP spid="79" grpId="0" animBg="1"/>
      <p:bldP spid="80" grpId="0" animBg="1"/>
      <p:bldP spid="87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64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4" grpId="0" animBg="1"/>
      <p:bldP spid="185" grpId="0" animBg="1"/>
      <p:bldP spid="192" grpId="0" animBg="1"/>
      <p:bldP spid="193" grpId="0" animBg="1"/>
      <p:bldP spid="194" grpId="0" animBg="1"/>
      <p:bldP spid="196" grpId="0" animBg="1"/>
      <p:bldP spid="197" grpId="0" animBg="1"/>
      <p:bldP spid="204" grpId="0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97" grpId="0" animBg="1"/>
      <p:bldP spid="97" grpId="1" animBg="1"/>
      <p:bldP spid="125" grpId="0" animBg="1"/>
      <p:bldP spid="125" grpId="1" animBg="1"/>
      <p:bldP spid="165" grpId="0" animBg="1"/>
      <p:bldP spid="1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24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891200" y="312950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2584" y="2592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56092" y="36363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684097" y="414158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365453" y="2508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03258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94985" y="240219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29564" y="2725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67203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165907" y="21193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6590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28308" y="19293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86104" y="12049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18973" y="11212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610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848505" y="10149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683084" y="13380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2555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229104" y="9419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61973" y="8581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2910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991505" y="7519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826084" y="10750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86855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236719" y="36823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534148" y="5229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677778" y="308764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742597" y="17541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867017" y="51456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534148" y="47191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5296549" y="50393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131128" y="53624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5173598" y="47191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4667471" y="47565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4000340" y="46728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4667471" y="42462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4429872" y="45665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4264451" y="48896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4306921" y="42462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793253" y="48327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126122" y="47490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6793253" y="43224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555654" y="46427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390233" y="49658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432703" y="43224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5587668" y="38421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4920537" y="37584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5587668" y="33318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50069" y="36521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5184648" y="39752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227118" y="33318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113629" y="24001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455283" y="33231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309263" y="58801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254541" y="1977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5996097" y="4220885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4810827" y="3225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3893897" y="413984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 rot="16200000">
            <a:off x="4756105" y="4614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3769924" y="266160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8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35" grpId="0" animBg="1"/>
      <p:bldP spid="51" grpId="0" animBg="1"/>
      <p:bldP spid="52" grpId="0" animBg="1"/>
      <p:bldP spid="53" grpId="0" animBg="1"/>
      <p:bldP spid="78" grpId="0" animBg="1"/>
      <p:bldP spid="79" grpId="0" animBg="1"/>
      <p:bldP spid="80" grpId="0" animBg="1"/>
      <p:bldP spid="87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4" grpId="0" animBg="1"/>
      <p:bldP spid="29" grpId="0" animBg="1"/>
      <p:bldP spid="29" grpId="1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65" grpId="0" animBg="1"/>
      <p:bldP spid="165" grpId="1" animBg="1"/>
      <p:bldP spid="97" grpId="0" animBg="1"/>
      <p:bldP spid="9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24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248408" y="147147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375435" y="387628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183045" y="279814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370240" y="24053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708304" y="37925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435" y="3365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72415" y="40093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014885" y="3365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508758" y="34034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41627" y="33197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508758" y="28931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05738" y="353654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48208" y="28931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28955" y="24890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761824" y="24053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428955" y="19787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25935" y="262214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068405" y="19787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571955" y="222600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904824" y="21422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71955" y="17157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3168935" y="23590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211405" y="17157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761692" y="18933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604152" y="38166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452742" y="47973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7148721" y="453099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7890632" y="43244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85611" y="47135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452742" y="42870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049722" y="49303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6092192" y="42870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586065" y="43244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918934" y="42407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586065" y="38142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183045" y="44575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225515" y="38142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506262" y="3410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839131" y="33263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506262" y="28998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6103242" y="35431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6145712" y="28998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649262" y="31470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982131" y="306329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649262" y="26367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7246242" y="328011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7288712" y="26367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7176857" y="39284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306831" y="30273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776902" y="30328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291059" y="35639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356175" y="29574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798134" y="1616395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652114" y="187209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735184" y="278672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597392" y="326129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875441" y="25374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729421" y="27931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812491" y="370776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674699" y="418232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611211" y="1308488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688518" y="2229523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35" grpId="0" animBg="1"/>
      <p:bldP spid="51" grpId="0" animBg="1"/>
      <p:bldP spid="52" grpId="0" animBg="1"/>
      <p:bldP spid="53" grpId="0" animBg="1"/>
      <p:bldP spid="78" grpId="0" animBg="1"/>
      <p:bldP spid="79" grpId="0" animBg="1"/>
      <p:bldP spid="80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4" grpId="0" animBg="1"/>
      <p:bldP spid="145" grpId="0" animBg="1"/>
      <p:bldP spid="152" grpId="0" animBg="1"/>
      <p:bldP spid="153" grpId="0" animBg="1"/>
      <p:bldP spid="154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246" grpId="0" animBg="1"/>
      <p:bldP spid="247" grpId="0" animBg="1"/>
      <p:bldP spid="248" grpId="0" animBg="1"/>
      <p:bldP spid="249" grpId="0" animBg="1"/>
      <p:bldP spid="29" grpId="0" animBg="1"/>
      <p:bldP spid="29" grpId="1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7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21.5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</a:p>
          <a:p>
            <a:pPr algn="ctr"/>
            <a:r>
              <a:rPr lang="en-US" sz="2000" b="1" dirty="0"/>
              <a:t>The total is unknown in this set.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297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47</cp:revision>
  <dcterms:created xsi:type="dcterms:W3CDTF">2017-10-24T12:17:11Z</dcterms:created>
  <dcterms:modified xsi:type="dcterms:W3CDTF">2017-11-16T02:32:22Z</dcterms:modified>
</cp:coreProperties>
</file>