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9" r:id="rId2"/>
    <p:sldId id="264" r:id="rId3"/>
    <p:sldId id="270" r:id="rId4"/>
    <p:sldId id="267" r:id="rId5"/>
    <p:sldId id="266" r:id="rId6"/>
    <p:sldId id="268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80" d="100"/>
          <a:sy n="80" d="100"/>
        </p:scale>
        <p:origin x="-1668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F9F62-001D-4B82-B750-0B00FDE46BD1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AD07D-9CA1-4139-8C46-65C8B7831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573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9B597-F8E9-44AD-927F-D2F4CF6897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35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632E-B340-4165-A0D2-6C49FE8665CF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222A-4D3F-4F03-B868-454939A2C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21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632E-B340-4165-A0D2-6C49FE8665CF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222A-4D3F-4F03-B868-454939A2C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526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632E-B340-4165-A0D2-6C49FE8665CF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222A-4D3F-4F03-B868-454939A2C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87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632E-B340-4165-A0D2-6C49FE8665CF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222A-4D3F-4F03-B868-454939A2C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1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632E-B340-4165-A0D2-6C49FE8665CF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222A-4D3F-4F03-B868-454939A2C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7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632E-B340-4165-A0D2-6C49FE8665CF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222A-4D3F-4F03-B868-454939A2C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30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632E-B340-4165-A0D2-6C49FE8665CF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222A-4D3F-4F03-B868-454939A2C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17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632E-B340-4165-A0D2-6C49FE8665CF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222A-4D3F-4F03-B868-454939A2C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38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632E-B340-4165-A0D2-6C49FE8665CF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222A-4D3F-4F03-B868-454939A2C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13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632E-B340-4165-A0D2-6C49FE8665CF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222A-4D3F-4F03-B868-454939A2C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9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632E-B340-4165-A0D2-6C49FE8665CF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222A-4D3F-4F03-B868-454939A2C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E632E-B340-4165-A0D2-6C49FE8665CF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D222A-4D3F-4F03-B868-454939A2C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4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?p=89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stevewyborney.com/?p=1112" TargetMode="External"/><Relationship Id="rId4" Type="http://schemas.openxmlformats.org/officeDocument/2006/relationships/hyperlink" Target="http://www.stevewyborney.com/?p=102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?p=1028" TargetMode="External"/><Relationship Id="rId2" Type="http://schemas.openxmlformats.org/officeDocument/2006/relationships/hyperlink" Target="http://www.stevewyborney.com/?p=893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tevewyborney.com/?p=111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328" y="1676400"/>
            <a:ext cx="8675387" cy="326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/>
              <a:t>The </a:t>
            </a:r>
            <a:r>
              <a:rPr lang="en-US" sz="6600" b="1" dirty="0" smtClean="0"/>
              <a:t>Nested Splat</a:t>
            </a:r>
            <a:r>
              <a:rPr lang="en-US" sz="6600" b="1" dirty="0"/>
              <a:t>! Series</a:t>
            </a:r>
          </a:p>
          <a:p>
            <a:pPr algn="ctr"/>
            <a:endParaRPr lang="en-US" sz="4000" b="1" dirty="0" smtClean="0"/>
          </a:p>
          <a:p>
            <a:pPr algn="ctr"/>
            <a:r>
              <a:rPr lang="en-US" sz="4000" b="1" dirty="0"/>
              <a:t>Set </a:t>
            </a:r>
            <a:r>
              <a:rPr lang="en-US" sz="4000" b="1" dirty="0" smtClean="0"/>
              <a:t>21.3</a:t>
            </a:r>
            <a:endParaRPr lang="en-US" sz="4000" b="1" dirty="0"/>
          </a:p>
          <a:p>
            <a:pPr algn="ctr"/>
            <a:endParaRPr lang="en-US" sz="2000" b="1" dirty="0" smtClean="0"/>
          </a:p>
          <a:p>
            <a:pPr algn="ctr"/>
            <a:r>
              <a:rPr lang="en-US" sz="2000" b="1" dirty="0"/>
              <a:t>This set includes </a:t>
            </a:r>
            <a:r>
              <a:rPr lang="en-US" sz="2000" b="1" u="sng" dirty="0"/>
              <a:t>Instant</a:t>
            </a:r>
            <a:r>
              <a:rPr lang="en-US" sz="2000" b="1" dirty="0"/>
              <a:t> Nested Splats! with Multiple large Splats</a:t>
            </a:r>
            <a:r>
              <a:rPr lang="en-US" sz="2000" b="1" dirty="0" smtClean="0"/>
              <a:t>!</a:t>
            </a:r>
          </a:p>
          <a:p>
            <a:pPr algn="ctr"/>
            <a:r>
              <a:rPr lang="en-US" sz="2000" b="1" dirty="0" smtClean="0"/>
              <a:t>The total is unknown in this set.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0376" y="5562600"/>
            <a:ext cx="8336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Click to download </a:t>
            </a:r>
            <a:r>
              <a:rPr lang="en-US" b="1" dirty="0">
                <a:hlinkClick r:id="rId3"/>
              </a:rPr>
              <a:t>the original 50 Splat! lessons </a:t>
            </a:r>
            <a:r>
              <a:rPr lang="en-US" b="1" dirty="0"/>
              <a:t>or </a:t>
            </a:r>
            <a:r>
              <a:rPr lang="en-US" b="1" dirty="0" smtClean="0"/>
              <a:t>the </a:t>
            </a:r>
            <a:r>
              <a:rPr lang="en-US" b="1" dirty="0" err="1" smtClean="0">
                <a:hlinkClick r:id="rId4"/>
              </a:rPr>
              <a:t>The</a:t>
            </a:r>
            <a:r>
              <a:rPr lang="en-US" b="1" dirty="0" smtClean="0">
                <a:hlinkClick r:id="rId4"/>
              </a:rPr>
              <a:t> 20 Fraction Splat! Lessons</a:t>
            </a:r>
            <a:r>
              <a:rPr lang="en-US" b="1" dirty="0" smtClean="0"/>
              <a:t>. </a:t>
            </a:r>
            <a:endParaRPr lang="en-US" sz="5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56563" y="6174064"/>
            <a:ext cx="5076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Click </a:t>
            </a:r>
            <a:r>
              <a:rPr lang="en-US" b="1" dirty="0">
                <a:hlinkClick r:id="rId5"/>
              </a:rPr>
              <a:t>here</a:t>
            </a:r>
            <a:r>
              <a:rPr lang="en-US" b="1" dirty="0"/>
              <a:t> to download more Nested Splat! lessons.</a:t>
            </a:r>
            <a:endParaRPr lang="en-US" sz="500" b="1" dirty="0"/>
          </a:p>
        </p:txBody>
      </p:sp>
    </p:spTree>
    <p:extLst>
      <p:ext uri="{BB962C8B-B14F-4D97-AF65-F5344CB8AC3E}">
        <p14:creationId xmlns:p14="http://schemas.microsoft.com/office/powerpoint/2010/main" val="270594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ular Callout 26"/>
          <p:cNvSpPr/>
          <p:nvPr/>
        </p:nvSpPr>
        <p:spPr>
          <a:xfrm>
            <a:off x="381000" y="4495800"/>
            <a:ext cx="1963848" cy="1371600"/>
          </a:xfrm>
          <a:prstGeom prst="wedgeRectCallout">
            <a:avLst>
              <a:gd name="adj1" fmla="val -59634"/>
              <a:gd name="adj2" fmla="val 98214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What can we learn from this picture?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6" name="Rectangular Callout 75"/>
          <p:cNvSpPr/>
          <p:nvPr/>
        </p:nvSpPr>
        <p:spPr>
          <a:xfrm>
            <a:off x="381000" y="4191000"/>
            <a:ext cx="1963848" cy="1371600"/>
          </a:xfrm>
          <a:prstGeom prst="wedgeRectCallout">
            <a:avLst>
              <a:gd name="adj1" fmla="val -59634"/>
              <a:gd name="adj2" fmla="val 98214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The total is…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0" name="Rectangular Callout 29"/>
          <p:cNvSpPr/>
          <p:nvPr/>
        </p:nvSpPr>
        <p:spPr>
          <a:xfrm>
            <a:off x="380998" y="3585353"/>
            <a:ext cx="2133601" cy="1371600"/>
          </a:xfrm>
          <a:prstGeom prst="wedgeRectCallout">
            <a:avLst>
              <a:gd name="adj1" fmla="val -59634"/>
              <a:gd name="adj2" fmla="val 98214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Let’s look under one of the small Splats to see how many dots are there.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1" name="Rectangular Callout 30"/>
          <p:cNvSpPr/>
          <p:nvPr/>
        </p:nvSpPr>
        <p:spPr>
          <a:xfrm>
            <a:off x="381000" y="3334707"/>
            <a:ext cx="1963848" cy="1371600"/>
          </a:xfrm>
          <a:prstGeom prst="wedgeRectCallout">
            <a:avLst>
              <a:gd name="adj1" fmla="val -59634"/>
              <a:gd name="adj2" fmla="val 98214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Let’s look under the other large Splat!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5" name="Rectangular Callout 74"/>
          <p:cNvSpPr/>
          <p:nvPr/>
        </p:nvSpPr>
        <p:spPr>
          <a:xfrm>
            <a:off x="381000" y="4038600"/>
            <a:ext cx="2286000" cy="1371600"/>
          </a:xfrm>
          <a:prstGeom prst="wedgeRectCallout">
            <a:avLst>
              <a:gd name="adj1" fmla="val -59634"/>
              <a:gd name="adj2" fmla="val 98214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Now we have enough information to find the total.  How many dots are there in all?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4" name="Rectangular Callout 73"/>
          <p:cNvSpPr/>
          <p:nvPr/>
        </p:nvSpPr>
        <p:spPr>
          <a:xfrm>
            <a:off x="381000" y="3278258"/>
            <a:ext cx="3352800" cy="1371600"/>
          </a:xfrm>
          <a:prstGeom prst="wedgeRectCallout">
            <a:avLst>
              <a:gd name="adj1" fmla="val -59634"/>
              <a:gd name="adj2" fmla="val 98214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What could the total be? 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What are some possibilities?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How are the possibilities connected?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6" name="Rectangular Callout 25"/>
          <p:cNvSpPr/>
          <p:nvPr/>
        </p:nvSpPr>
        <p:spPr>
          <a:xfrm>
            <a:off x="381000" y="2286000"/>
            <a:ext cx="1963848" cy="1371600"/>
          </a:xfrm>
          <a:prstGeom prst="wedgeRectCallout">
            <a:avLst>
              <a:gd name="adj1" fmla="val -59634"/>
              <a:gd name="adj2" fmla="val 98214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Let’s look under one of the Splats!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5" name="Rectangular Callout 24"/>
          <p:cNvSpPr/>
          <p:nvPr/>
        </p:nvSpPr>
        <p:spPr>
          <a:xfrm>
            <a:off x="381000" y="1828800"/>
            <a:ext cx="3352800" cy="1371600"/>
          </a:xfrm>
          <a:prstGeom prst="wedgeRectCallout">
            <a:avLst>
              <a:gd name="adj1" fmla="val -59634"/>
              <a:gd name="adj2" fmla="val 98214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We need more information to answer this question:  “What is the total number of dots?”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8" name="Rectangular Callout 27"/>
          <p:cNvSpPr/>
          <p:nvPr/>
        </p:nvSpPr>
        <p:spPr>
          <a:xfrm>
            <a:off x="381000" y="2514600"/>
            <a:ext cx="3352800" cy="1464548"/>
          </a:xfrm>
          <a:prstGeom prst="wedgeRectCallout">
            <a:avLst>
              <a:gd name="adj1" fmla="val -59199"/>
              <a:gd name="adj2" fmla="val 4788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Look! There are more Splats!  The small Splats are the same color as each other, so the small Splats are each covering the same number.  </a:t>
            </a:r>
          </a:p>
        </p:txBody>
      </p:sp>
      <p:sp>
        <p:nvSpPr>
          <p:cNvPr id="72" name="Rectangular Callout 71"/>
          <p:cNvSpPr/>
          <p:nvPr/>
        </p:nvSpPr>
        <p:spPr>
          <a:xfrm>
            <a:off x="380999" y="811480"/>
            <a:ext cx="3352801" cy="1797400"/>
          </a:xfrm>
          <a:prstGeom prst="wedgeRectCallout">
            <a:avLst>
              <a:gd name="adj1" fmla="val -59634"/>
              <a:gd name="adj2" fmla="val 98214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We don’t know the total number of dots.  We do know that since the splats are the same color they are covering the same number of dots.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ectangular Callout 22"/>
          <p:cNvSpPr/>
          <p:nvPr/>
        </p:nvSpPr>
        <p:spPr>
          <a:xfrm>
            <a:off x="381000" y="47088"/>
            <a:ext cx="1963848" cy="1371600"/>
          </a:xfrm>
          <a:prstGeom prst="wedgeRectCallout">
            <a:avLst>
              <a:gd name="adj1" fmla="val -59634"/>
              <a:gd name="adj2" fmla="val 98214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Splat!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5956550" y="1118627"/>
            <a:ext cx="353545" cy="35354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050545" y="4780180"/>
            <a:ext cx="353545" cy="35354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135263" y="252901"/>
            <a:ext cx="353545" cy="35354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344774" y="715856"/>
            <a:ext cx="353545" cy="35354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845417" y="4724400"/>
            <a:ext cx="353545" cy="35354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8104655" y="3532655"/>
            <a:ext cx="353545" cy="35354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4656739" y="1981200"/>
            <a:ext cx="353545" cy="35354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809255" y="4341074"/>
            <a:ext cx="353545" cy="35354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6734369" y="1118627"/>
            <a:ext cx="353545" cy="35354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7696199" y="4142255"/>
            <a:ext cx="353545" cy="35354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458835" y="2017271"/>
            <a:ext cx="353545" cy="35354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5030467" y="1570959"/>
            <a:ext cx="353545" cy="35354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8176409" y="3942768"/>
            <a:ext cx="353545" cy="35354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7349449" y="3877952"/>
            <a:ext cx="353545" cy="35354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734071" y="674914"/>
            <a:ext cx="353545" cy="35354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344774" y="1196084"/>
            <a:ext cx="353545" cy="35354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033196" y="2070983"/>
            <a:ext cx="353545" cy="35354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404090" y="4296313"/>
            <a:ext cx="353545" cy="35354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696200" y="3429000"/>
            <a:ext cx="353545" cy="35354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296626" y="811480"/>
            <a:ext cx="353545" cy="35354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130259" y="2945168"/>
            <a:ext cx="353545" cy="35354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?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30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6867914" y="5690627"/>
            <a:ext cx="353545" cy="35354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5319875" y="2903402"/>
            <a:ext cx="353545" cy="35354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6845417" y="3233907"/>
            <a:ext cx="353545" cy="35354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5297378" y="446682"/>
            <a:ext cx="353545" cy="35354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6405079" y="4972787"/>
            <a:ext cx="353545" cy="35354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5419495" y="1566710"/>
            <a:ext cx="353545" cy="35354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6806666" y="3743809"/>
            <a:ext cx="353545" cy="35354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6632482" y="2017271"/>
            <a:ext cx="353545" cy="35354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4656739" y="3610513"/>
            <a:ext cx="353545" cy="35354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 rot="16200000">
            <a:off x="5861988" y="507440"/>
            <a:ext cx="1326809" cy="1377289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 rot="16200000">
            <a:off x="4546566" y="1385581"/>
            <a:ext cx="1326807" cy="1377287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 rot="16200000">
            <a:off x="7264240" y="3290504"/>
            <a:ext cx="1326809" cy="1377289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 rot="16200000">
            <a:off x="5983085" y="4168645"/>
            <a:ext cx="1326807" cy="1377287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 rot="16200000">
            <a:off x="4064830" y="98600"/>
            <a:ext cx="3394115" cy="3523249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 rot="16200000">
            <a:off x="5541942" y="2902468"/>
            <a:ext cx="3394116" cy="3523250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8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7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9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0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4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5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3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4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9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3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4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76" grpId="0" animBg="1"/>
      <p:bldP spid="30" grpId="0" animBg="1"/>
      <p:bldP spid="31" grpId="0" animBg="1"/>
      <p:bldP spid="31" grpId="1" animBg="1"/>
      <p:bldP spid="75" grpId="0" animBg="1"/>
      <p:bldP spid="74" grpId="0" animBg="1"/>
      <p:bldP spid="26" grpId="0" animBg="1"/>
      <p:bldP spid="25" grpId="0" animBg="1"/>
      <p:bldP spid="28" grpId="0" animBg="1"/>
      <p:bldP spid="72" grpId="0" animBg="1"/>
      <p:bldP spid="23" grpId="0" animBg="1"/>
      <p:bldP spid="51" grpId="0" animBg="1"/>
      <p:bldP spid="52" grpId="0" animBg="1"/>
      <p:bldP spid="54" grpId="0" animBg="1"/>
      <p:bldP spid="56" grpId="0" animBg="1"/>
      <p:bldP spid="57" grpId="0" animBg="1"/>
      <p:bldP spid="58" grpId="0" animBg="1"/>
      <p:bldP spid="62" grpId="0" animBg="1"/>
      <p:bldP spid="63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43" grpId="0" animBg="1"/>
      <p:bldP spid="44" grpId="0" animBg="1"/>
      <p:bldP spid="46" grpId="0" animBg="1"/>
      <p:bldP spid="49" grpId="0" animBg="1"/>
      <p:bldP spid="53" grpId="0" animBg="1"/>
      <p:bldP spid="55" grpId="0" animBg="1"/>
      <p:bldP spid="50" grpId="0" animBg="1"/>
      <p:bldP spid="59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47" grpId="0" animBg="1"/>
      <p:bldP spid="47" grpId="1" animBg="1"/>
      <p:bldP spid="48" grpId="0" animBg="1"/>
      <p:bldP spid="48" grpId="1" animBg="1"/>
      <p:bldP spid="41" grpId="0" animBg="1"/>
      <p:bldP spid="41" grpId="1" animBg="1"/>
      <p:bldP spid="42" grpId="0" animBg="1"/>
      <p:bldP spid="42" grpId="1" animBg="1"/>
      <p:bldP spid="45" grpId="0" animBg="1"/>
      <p:bldP spid="45" grpId="1" animBg="1"/>
      <p:bldP spid="40" grpId="0" animBg="1"/>
      <p:bldP spid="4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Rectangle 24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?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26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6102510" y="4277686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6900083" y="5449061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5660952" y="6019800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1343854" y="2119380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940834" y="2252460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983304" y="1609097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3098140" y="2160314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2431009" y="2076566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3098140" y="1650031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6144986" y="2081692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2077707" y="1083510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4630080" y="2103010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5174877" y="1985950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4936661" y="1676475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7062163" y="1015540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6395032" y="931792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7062163" y="505257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1973171" y="5064863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8343900" y="5469001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2237282" y="5281691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2279752" y="4638328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4215610" y="4441787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3548479" y="4358039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4215610" y="3931504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3363001" y="5224753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7745335" y="3937842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 rot="16200000">
            <a:off x="2300984" y="1548421"/>
            <a:ext cx="1116082" cy="1158545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 rot="16200000">
            <a:off x="570280" y="1502644"/>
            <a:ext cx="1116083" cy="1158546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 125"/>
          <p:cNvSpPr/>
          <p:nvPr/>
        </p:nvSpPr>
        <p:spPr>
          <a:xfrm rot="16200000">
            <a:off x="6288342" y="405931"/>
            <a:ext cx="1116083" cy="1158546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 128"/>
          <p:cNvSpPr/>
          <p:nvPr/>
        </p:nvSpPr>
        <p:spPr>
          <a:xfrm rot="16200000">
            <a:off x="4523637" y="1570022"/>
            <a:ext cx="1116083" cy="1158546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Freeform 167"/>
          <p:cNvSpPr/>
          <p:nvPr/>
        </p:nvSpPr>
        <p:spPr>
          <a:xfrm rot="16200000">
            <a:off x="3438769" y="3824821"/>
            <a:ext cx="1116083" cy="1158546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Freeform 168"/>
          <p:cNvSpPr/>
          <p:nvPr/>
        </p:nvSpPr>
        <p:spPr>
          <a:xfrm rot="16200000">
            <a:off x="1866728" y="4531875"/>
            <a:ext cx="1116083" cy="1158546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reeform 124"/>
          <p:cNvSpPr/>
          <p:nvPr/>
        </p:nvSpPr>
        <p:spPr>
          <a:xfrm rot="16200000">
            <a:off x="4101419" y="98024"/>
            <a:ext cx="3528448" cy="3662692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 rot="16200000">
            <a:off x="268360" y="24406"/>
            <a:ext cx="3528448" cy="3662692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Freeform 164"/>
          <p:cNvSpPr/>
          <p:nvPr/>
        </p:nvSpPr>
        <p:spPr>
          <a:xfrm rot="16200000">
            <a:off x="1579306" y="3057172"/>
            <a:ext cx="3528448" cy="3662692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0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2" dur="indefinite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3" dur="indefinite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8" dur="indefinite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8" dur="indefinite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3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7" dur="indefinite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8" dur="indefinite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0" dur="indefinit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1" dur="indefinite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5" dur="indefinite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6" dur="indefinite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8" dur="indefinite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9" dur="indefinite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0" animBg="1"/>
      <p:bldP spid="35" grpId="0" animBg="1"/>
      <p:bldP spid="51" grpId="0" animBg="1"/>
      <p:bldP spid="53" grpId="0" animBg="1"/>
      <p:bldP spid="78" grpId="0" animBg="1"/>
      <p:bldP spid="100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18" grpId="0" animBg="1"/>
      <p:bldP spid="123" grpId="0" animBg="1"/>
      <p:bldP spid="141" grpId="0" animBg="1"/>
      <p:bldP spid="143" grpId="0" animBg="1"/>
      <p:bldP spid="145" grpId="0" animBg="1"/>
      <p:bldP spid="158" grpId="0" animBg="1"/>
      <p:bldP spid="159" grpId="0" animBg="1"/>
      <p:bldP spid="160" grpId="0" animBg="1"/>
      <p:bldP spid="181" grpId="0" animBg="1"/>
      <p:bldP spid="182" grpId="0" animBg="1"/>
      <p:bldP spid="184" grpId="0" animBg="1"/>
      <p:bldP spid="185" grpId="0" animBg="1"/>
      <p:bldP spid="192" grpId="0" animBg="1"/>
      <p:bldP spid="193" grpId="0" animBg="1"/>
      <p:bldP spid="194" grpId="0" animBg="1"/>
      <p:bldP spid="196" grpId="0" animBg="1"/>
      <p:bldP spid="197" grpId="0" animBg="1"/>
      <p:bldP spid="41" grpId="0" animBg="1"/>
      <p:bldP spid="41" grpId="1" animBg="1"/>
      <p:bldP spid="98" grpId="0" animBg="1"/>
      <p:bldP spid="98" grpId="1" animBg="1"/>
      <p:bldP spid="126" grpId="0" animBg="1"/>
      <p:bldP spid="126" grpId="1" animBg="1"/>
      <p:bldP spid="129" grpId="0" animBg="1"/>
      <p:bldP spid="129" grpId="1" animBg="1"/>
      <p:bldP spid="168" grpId="0" animBg="1"/>
      <p:bldP spid="168" grpId="1" animBg="1"/>
      <p:bldP spid="169" grpId="0" animBg="1"/>
      <p:bldP spid="169" grpId="1" animBg="1"/>
      <p:bldP spid="125" grpId="0" animBg="1"/>
      <p:bldP spid="125" grpId="1" animBg="1"/>
      <p:bldP spid="97" grpId="0" animBg="1"/>
      <p:bldP spid="97" grpId="1" animBg="1"/>
      <p:bldP spid="165" grpId="0" animBg="1"/>
      <p:bldP spid="16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Rectangle 24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?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37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374576" y="364997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1559923" y="204616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81402" y="3585439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557162" y="984722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1365453" y="2508452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1903418" y="1748081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2465986" y="1573203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762887" y="1992329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2922668" y="2040835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1743830" y="934999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2978295" y="783289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5688094" y="2413612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420686" y="4786961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4698545" y="2099186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6899461" y="2081917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5739870" y="1740659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5252032" y="1194850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5431322" y="305370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6712339" y="1020193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1514823" y="4102544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2025542" y="4888518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4602635" y="5228346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3044792" y="5459614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3100419" y="4151547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2914376" y="3335167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3757524" y="4518789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3289040" y="4717887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4179500" y="3464405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/>
        </p:nvSpPr>
        <p:spPr>
          <a:xfrm>
            <a:off x="6299346" y="1556412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/>
          <p:cNvSpPr/>
          <p:nvPr/>
        </p:nvSpPr>
        <p:spPr>
          <a:xfrm>
            <a:off x="6890229" y="5575432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/>
        </p:nvSpPr>
        <p:spPr>
          <a:xfrm>
            <a:off x="5906892" y="5132766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/>
          <p:cNvSpPr/>
          <p:nvPr/>
        </p:nvSpPr>
        <p:spPr>
          <a:xfrm>
            <a:off x="8435694" y="5301964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/>
          <p:cNvSpPr/>
          <p:nvPr/>
        </p:nvSpPr>
        <p:spPr>
          <a:xfrm>
            <a:off x="6704121" y="3307837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6899461" y="4102544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/>
          <p:cNvSpPr/>
          <p:nvPr/>
        </p:nvSpPr>
        <p:spPr>
          <a:xfrm>
            <a:off x="7652123" y="4576012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Oval 240"/>
          <p:cNvSpPr/>
          <p:nvPr/>
        </p:nvSpPr>
        <p:spPr>
          <a:xfrm>
            <a:off x="7054464" y="4786961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/>
          <p:cNvSpPr/>
          <p:nvPr/>
        </p:nvSpPr>
        <p:spPr>
          <a:xfrm>
            <a:off x="8012559" y="3538023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rot="16200000">
            <a:off x="2455283" y="332313"/>
            <a:ext cx="1116083" cy="1158546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 rot="16200000">
            <a:off x="2494533" y="1583687"/>
            <a:ext cx="1116082" cy="1158545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 rot="16200000">
            <a:off x="1309263" y="588014"/>
            <a:ext cx="1116083" cy="1158546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 rot="16200000">
            <a:off x="392333" y="1502644"/>
            <a:ext cx="1116083" cy="1158546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 rot="16200000">
            <a:off x="1254541" y="1977212"/>
            <a:ext cx="1116083" cy="1158546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 125"/>
          <p:cNvSpPr/>
          <p:nvPr/>
        </p:nvSpPr>
        <p:spPr>
          <a:xfrm rot="16200000">
            <a:off x="6288342" y="405931"/>
            <a:ext cx="1116083" cy="1158546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reeform 126"/>
          <p:cNvSpPr/>
          <p:nvPr/>
        </p:nvSpPr>
        <p:spPr>
          <a:xfrm rot="16200000">
            <a:off x="6327592" y="1657305"/>
            <a:ext cx="1116082" cy="1158545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reeform 127"/>
          <p:cNvSpPr/>
          <p:nvPr/>
        </p:nvSpPr>
        <p:spPr>
          <a:xfrm rot="16200000">
            <a:off x="5142322" y="661632"/>
            <a:ext cx="1116083" cy="1158546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 128"/>
          <p:cNvSpPr/>
          <p:nvPr/>
        </p:nvSpPr>
        <p:spPr>
          <a:xfrm rot="16200000">
            <a:off x="4225392" y="1576262"/>
            <a:ext cx="1116083" cy="1158546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 129"/>
          <p:cNvSpPr/>
          <p:nvPr/>
        </p:nvSpPr>
        <p:spPr>
          <a:xfrm rot="16200000">
            <a:off x="5087600" y="2050830"/>
            <a:ext cx="1116083" cy="1158546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Freeform 165"/>
          <p:cNvSpPr/>
          <p:nvPr/>
        </p:nvSpPr>
        <p:spPr>
          <a:xfrm rot="16200000">
            <a:off x="3766229" y="3365079"/>
            <a:ext cx="1116083" cy="1158546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Freeform 166"/>
          <p:cNvSpPr/>
          <p:nvPr/>
        </p:nvSpPr>
        <p:spPr>
          <a:xfrm rot="16200000">
            <a:off x="3805479" y="4616453"/>
            <a:ext cx="1116082" cy="1158545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Freeform 167"/>
          <p:cNvSpPr/>
          <p:nvPr/>
        </p:nvSpPr>
        <p:spPr>
          <a:xfrm rot="16200000">
            <a:off x="2620209" y="3620780"/>
            <a:ext cx="1116083" cy="1158546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Freeform 168"/>
          <p:cNvSpPr/>
          <p:nvPr/>
        </p:nvSpPr>
        <p:spPr>
          <a:xfrm rot="16200000">
            <a:off x="1703279" y="4535410"/>
            <a:ext cx="1116083" cy="1158546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Freeform 169"/>
          <p:cNvSpPr/>
          <p:nvPr/>
        </p:nvSpPr>
        <p:spPr>
          <a:xfrm rot="16200000">
            <a:off x="2565487" y="5009978"/>
            <a:ext cx="1116083" cy="1158546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Freeform 205"/>
          <p:cNvSpPr/>
          <p:nvPr/>
        </p:nvSpPr>
        <p:spPr>
          <a:xfrm rot="16200000">
            <a:off x="7599288" y="3438697"/>
            <a:ext cx="1116083" cy="1158546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Freeform 206"/>
          <p:cNvSpPr/>
          <p:nvPr/>
        </p:nvSpPr>
        <p:spPr>
          <a:xfrm rot="16200000">
            <a:off x="7638538" y="4690071"/>
            <a:ext cx="1116082" cy="1158545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Freeform 207"/>
          <p:cNvSpPr/>
          <p:nvPr/>
        </p:nvSpPr>
        <p:spPr>
          <a:xfrm rot="16200000">
            <a:off x="6453268" y="3694398"/>
            <a:ext cx="1116083" cy="1158546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Freeform 208"/>
          <p:cNvSpPr/>
          <p:nvPr/>
        </p:nvSpPr>
        <p:spPr>
          <a:xfrm rot="16200000">
            <a:off x="5536338" y="4609028"/>
            <a:ext cx="1116083" cy="1158546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Freeform 209"/>
          <p:cNvSpPr/>
          <p:nvPr/>
        </p:nvSpPr>
        <p:spPr>
          <a:xfrm rot="16200000">
            <a:off x="6398546" y="5083596"/>
            <a:ext cx="1116083" cy="1158546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 rot="16200000">
            <a:off x="268360" y="24406"/>
            <a:ext cx="3528448" cy="3662692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reeform 124"/>
          <p:cNvSpPr/>
          <p:nvPr/>
        </p:nvSpPr>
        <p:spPr>
          <a:xfrm rot="16200000">
            <a:off x="4101419" y="98024"/>
            <a:ext cx="3528448" cy="3662692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Freeform 164"/>
          <p:cNvSpPr/>
          <p:nvPr/>
        </p:nvSpPr>
        <p:spPr>
          <a:xfrm rot="16200000">
            <a:off x="1579306" y="3057172"/>
            <a:ext cx="3528448" cy="3662692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Freeform 204"/>
          <p:cNvSpPr/>
          <p:nvPr/>
        </p:nvSpPr>
        <p:spPr>
          <a:xfrm rot="16200000">
            <a:off x="5412365" y="3130790"/>
            <a:ext cx="3528448" cy="3662692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7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4" dur="indefinite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5" dur="indefinite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9" dur="indefinit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0" dur="indefinite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5" dur="indefinite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9" dur="indefinite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0" dur="indefinite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4" dur="indefinite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5" dur="indefinite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9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0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4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5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9" dur="indefinite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0" dur="indefinite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4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5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9" dur="indefinite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0" dur="indefinite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2" dur="indefinit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3" dur="indefinite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5" dur="indefinit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6" dur="indefinite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8" dur="indefinite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9" dur="indefinite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1" dur="indefinit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2" dur="indefinite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6" dur="indefinite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7" dur="indefinite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9" dur="indefinite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0" dur="indefinite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2" dur="indefinite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3" dur="indefinite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5" dur="indefinite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6" dur="indefinite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8" dur="indefinite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9" dur="indefinite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3" dur="indefinite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4" dur="indefinite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6" dur="indefinite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7" dur="indefinite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9" dur="indefinite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0" dur="indefinite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2" dur="indefinite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3" dur="indefinite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5" dur="indefinite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6" dur="indefinite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0" animBg="1"/>
      <p:bldP spid="35" grpId="0" animBg="1"/>
      <p:bldP spid="51" grpId="0" animBg="1"/>
      <p:bldP spid="52" grpId="0" animBg="1"/>
      <p:bldP spid="53" grpId="0" animBg="1"/>
      <p:bldP spid="78" grpId="0" animBg="1"/>
      <p:bldP spid="79" grpId="0" animBg="1"/>
      <p:bldP spid="87" grpId="0" animBg="1"/>
      <p:bldP spid="88" grpId="0" animBg="1"/>
      <p:bldP spid="104" grpId="0" animBg="1"/>
      <p:bldP spid="110" grpId="0" animBg="1"/>
      <p:bldP spid="113" grpId="0" animBg="1"/>
      <p:bldP spid="122" grpId="0" animBg="1"/>
      <p:bldP spid="132" grpId="0" animBg="1"/>
      <p:bldP spid="133" grpId="0" animBg="1"/>
      <p:bldP spid="144" grpId="0" animBg="1"/>
      <p:bldP spid="150" grpId="0" animBg="1"/>
      <p:bldP spid="152" grpId="0" animBg="1"/>
      <p:bldP spid="153" grpId="0" animBg="1"/>
      <p:bldP spid="155" grpId="0" animBg="1"/>
      <p:bldP spid="162" grpId="0" animBg="1"/>
      <p:bldP spid="174" grpId="0" animBg="1"/>
      <p:bldP spid="184" grpId="0" animBg="1"/>
      <p:bldP spid="186" grpId="0" animBg="1"/>
      <p:bldP spid="190" grpId="0" animBg="1"/>
      <p:bldP spid="194" grpId="0" animBg="1"/>
      <p:bldP spid="197" grpId="0" animBg="1"/>
      <p:bldP spid="200" grpId="0" animBg="1"/>
      <p:bldP spid="201" grpId="0" animBg="1"/>
      <p:bldP spid="203" grpId="0" animBg="1"/>
      <p:bldP spid="211" grpId="0" animBg="1"/>
      <p:bldP spid="220" grpId="0" animBg="1"/>
      <p:bldP spid="224" grpId="0" animBg="1"/>
      <p:bldP spid="226" grpId="0" animBg="1"/>
      <p:bldP spid="234" grpId="0" animBg="1"/>
      <p:bldP spid="237" grpId="0" animBg="1"/>
      <p:bldP spid="240" grpId="0" animBg="1"/>
      <p:bldP spid="241" grpId="0" animBg="1"/>
      <p:bldP spid="243" grpId="0" animBg="1"/>
      <p:bldP spid="29" grpId="0" animBg="1"/>
      <p:bldP spid="29" grpId="1" animBg="1"/>
      <p:bldP spid="41" grpId="0" animBg="1"/>
      <p:bldP spid="41" grpId="1" animBg="1"/>
      <p:bldP spid="49" grpId="0" animBg="1"/>
      <p:bldP spid="49" grpId="1" animBg="1"/>
      <p:bldP spid="98" grpId="0" animBg="1"/>
      <p:bldP spid="98" grpId="1" animBg="1"/>
      <p:bldP spid="99" grpId="0" animBg="1"/>
      <p:bldP spid="99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69" grpId="0" animBg="1"/>
      <p:bldP spid="169" grpId="1" animBg="1"/>
      <p:bldP spid="170" grpId="0" animBg="1"/>
      <p:bldP spid="170" grpId="1" animBg="1"/>
      <p:bldP spid="206" grpId="0" animBg="1"/>
      <p:bldP spid="206" grpId="1" animBg="1"/>
      <p:bldP spid="207" grpId="0" animBg="1"/>
      <p:bldP spid="207" grpId="1" animBg="1"/>
      <p:bldP spid="208" grpId="0" animBg="1"/>
      <p:bldP spid="208" grpId="1" animBg="1"/>
      <p:bldP spid="209" grpId="0" animBg="1"/>
      <p:bldP spid="209" grpId="1" animBg="1"/>
      <p:bldP spid="210" grpId="0" animBg="1"/>
      <p:bldP spid="210" grpId="1" animBg="1"/>
      <p:bldP spid="97" grpId="0" animBg="1"/>
      <p:bldP spid="97" grpId="1" animBg="1"/>
      <p:bldP spid="125" grpId="0" animBg="1"/>
      <p:bldP spid="125" grpId="1" animBg="1"/>
      <p:bldP spid="165" grpId="0" animBg="1"/>
      <p:bldP spid="165" grpId="1" animBg="1"/>
      <p:bldP spid="205" grpId="0" animBg="1"/>
      <p:bldP spid="20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Rectangle 24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?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42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601312" y="4980505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74229" y="3582116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1267936" y="3937842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1343854" y="2119380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1343854" y="1609097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940834" y="2252460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983304" y="1609097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3098140" y="2160314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2431009" y="2076566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3098140" y="1650031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2737590" y="1650031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6846383" y="2150901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5790514" y="575550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5783950" y="1781602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2868554" y="431639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1550540" y="557826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5226049" y="1211975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4630080" y="2103010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5174877" y="1985950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4894191" y="2319838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4936661" y="1676475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7062163" y="1015540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6395032" y="931792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7062163" y="505257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6659143" y="1148620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5362707" y="2747618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1682047" y="2869742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2881919" y="3693594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1896392" y="1650031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1973171" y="5064863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2640302" y="4638328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2939368" y="5943600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2237282" y="5281691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2279752" y="4638328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4215610" y="4441787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3548479" y="4358039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4215610" y="3931504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4507956" y="5281691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3239735" y="4961771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3855060" y="3931504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2553133" y="985204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215610" y="3497852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 rot="16200000">
            <a:off x="2300984" y="1548421"/>
            <a:ext cx="1116082" cy="1158545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 rot="16200000">
            <a:off x="570280" y="1502644"/>
            <a:ext cx="1116083" cy="1158546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 125"/>
          <p:cNvSpPr/>
          <p:nvPr/>
        </p:nvSpPr>
        <p:spPr>
          <a:xfrm rot="16200000">
            <a:off x="6288342" y="405931"/>
            <a:ext cx="1116083" cy="1158546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 128"/>
          <p:cNvSpPr/>
          <p:nvPr/>
        </p:nvSpPr>
        <p:spPr>
          <a:xfrm rot="16200000">
            <a:off x="4523637" y="1570022"/>
            <a:ext cx="1116083" cy="1158546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Freeform 167"/>
          <p:cNvSpPr/>
          <p:nvPr/>
        </p:nvSpPr>
        <p:spPr>
          <a:xfrm rot="16200000">
            <a:off x="3438769" y="3824821"/>
            <a:ext cx="1116083" cy="1158546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Freeform 168"/>
          <p:cNvSpPr/>
          <p:nvPr/>
        </p:nvSpPr>
        <p:spPr>
          <a:xfrm rot="16200000">
            <a:off x="1866728" y="4531875"/>
            <a:ext cx="1116083" cy="1158546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reeform 124"/>
          <p:cNvSpPr/>
          <p:nvPr/>
        </p:nvSpPr>
        <p:spPr>
          <a:xfrm rot="16200000">
            <a:off x="4101419" y="98024"/>
            <a:ext cx="3528448" cy="3662692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 rot="16200000">
            <a:off x="268360" y="24406"/>
            <a:ext cx="3528448" cy="3662692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Freeform 164"/>
          <p:cNvSpPr/>
          <p:nvPr/>
        </p:nvSpPr>
        <p:spPr>
          <a:xfrm rot="16200000">
            <a:off x="1579306" y="3057172"/>
            <a:ext cx="3528448" cy="3662692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1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5" dur="indefinite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9" dur="indefinit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0" dur="indefinite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4" dur="indefinite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5" dur="indefinite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9" dur="indefinite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0" dur="indefinite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4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5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9" dur="indefinite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0" dur="indefinite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2" dur="indefinit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3" dur="indefinite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7" dur="indefinite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8" dur="indefinite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1" dur="indefinite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0" animBg="1"/>
      <p:bldP spid="35" grpId="0" animBg="1"/>
      <p:bldP spid="51" grpId="0" animBg="1"/>
      <p:bldP spid="53" grpId="0" animBg="1"/>
      <p:bldP spid="78" grpId="0" animBg="1"/>
      <p:bldP spid="100" grpId="0" animBg="1"/>
      <p:bldP spid="102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11" grpId="0" animBg="1"/>
      <p:bldP spid="118" grpId="0" animBg="1"/>
      <p:bldP spid="120" grpId="0" animBg="1"/>
      <p:bldP spid="122" grpId="0" animBg="1"/>
      <p:bldP spid="123" grpId="0" animBg="1"/>
      <p:bldP spid="133" grpId="0" animBg="1"/>
      <p:bldP spid="134" grpId="0" animBg="1"/>
      <p:bldP spid="141" grpId="0" animBg="1"/>
      <p:bldP spid="143" grpId="0" animBg="1"/>
      <p:bldP spid="144" grpId="0" animBg="1"/>
      <p:bldP spid="145" grpId="0" animBg="1"/>
      <p:bldP spid="158" grpId="0" animBg="1"/>
      <p:bldP spid="159" grpId="0" animBg="1"/>
      <p:bldP spid="160" grpId="0" animBg="1"/>
      <p:bldP spid="162" grpId="0" animBg="1"/>
      <p:bldP spid="164" grpId="0" animBg="1"/>
      <p:bldP spid="171" grpId="0" animBg="1"/>
      <p:bldP spid="173" grpId="0" animBg="1"/>
      <p:bldP spid="174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204" grpId="0" animBg="1"/>
      <p:bldP spid="110" grpId="0" animBg="1"/>
      <p:bldP spid="41" grpId="0" animBg="1"/>
      <p:bldP spid="41" grpId="1" animBg="1"/>
      <p:bldP spid="98" grpId="0" animBg="1"/>
      <p:bldP spid="98" grpId="1" animBg="1"/>
      <p:bldP spid="126" grpId="0" animBg="1"/>
      <p:bldP spid="126" grpId="1" animBg="1"/>
      <p:bldP spid="129" grpId="0" animBg="1"/>
      <p:bldP spid="129" grpId="1" animBg="1"/>
      <p:bldP spid="168" grpId="0" animBg="1"/>
      <p:bldP spid="168" grpId="1" animBg="1"/>
      <p:bldP spid="169" grpId="0" animBg="1"/>
      <p:bldP spid="169" grpId="1" animBg="1"/>
      <p:bldP spid="125" grpId="0" animBg="1"/>
      <p:bldP spid="125" grpId="1" animBg="1"/>
      <p:bldP spid="97" grpId="0" animBg="1"/>
      <p:bldP spid="97" grpId="1" animBg="1"/>
      <p:bldP spid="165" grpId="0" animBg="1"/>
      <p:bldP spid="16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Rectangle 24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?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105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6639280" y="3925612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032584" y="2592200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169989" y="5206384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8285706" y="4291984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1365453" y="2508452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032584" y="2081917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1794985" y="2402190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1629564" y="2725280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1672034" y="2081917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1165907" y="2119380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498776" y="2035632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1165907" y="1609097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928308" y="1929370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762887" y="2252460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805357" y="1609097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3291689" y="2195580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2624558" y="2111832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3291689" y="1685297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3054090" y="2005570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2888669" y="2328660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2931139" y="1685297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2086104" y="1204980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1418973" y="1121232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2086104" y="694697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1848505" y="1014970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1683084" y="1338060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1725554" y="694697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3229104" y="941922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2561973" y="858174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3229104" y="431639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2991505" y="751912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2826084" y="1075002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2868554" y="431639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1872055" y="353544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5865643" y="2665818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1907998" y="1673239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1463346" y="231420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5198512" y="2582070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5865643" y="2155535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5628044" y="2475808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5462623" y="2798898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5505093" y="2155535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4998966" y="2192998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4331835" y="2109250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4998966" y="1682715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4761367" y="2002988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4595946" y="2326078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4638416" y="1682715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7124748" y="2269198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6457617" y="2185450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7124748" y="1758915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6887149" y="2079188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6721728" y="2402278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6764198" y="1758915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5919163" y="1278598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5252032" y="1194850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5919163" y="768315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5681564" y="1088588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5516143" y="1411678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5558613" y="768315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7062163" y="1015540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6395032" y="931792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7062163" y="505257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6824564" y="825530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6659143" y="1148620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6701613" y="505257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6212731" y="1581571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2330352" y="1576620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3343530" y="5624966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5691340" y="1758915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5685288" y="372365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2676399" y="5541218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3343530" y="5114683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3105931" y="5434956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2940510" y="5758046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2982980" y="5114683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2476853" y="5152146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1809722" y="5068398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2476853" y="4641863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2239254" y="4962136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2073833" y="5285226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2116303" y="4641863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4602635" y="5228346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3935504" y="5144598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4602635" y="4718063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4365036" y="5038336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4199615" y="5361426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4242085" y="4718063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3397050" y="4237746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2729919" y="4153998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3397050" y="3727463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3159451" y="4047736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2994030" y="4370826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3036500" y="3727463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4540050" y="3974688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3872919" y="3890940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4540050" y="3464405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4302451" y="3784678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4137030" y="4107768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4179500" y="3464405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5282792" y="309515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Oval 245"/>
          <p:cNvSpPr/>
          <p:nvPr/>
        </p:nvSpPr>
        <p:spPr>
          <a:xfrm>
            <a:off x="3726888" y="4516082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Oval 246"/>
          <p:cNvSpPr/>
          <p:nvPr/>
        </p:nvSpPr>
        <p:spPr>
          <a:xfrm>
            <a:off x="3205497" y="4693426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Oval 247"/>
          <p:cNvSpPr/>
          <p:nvPr/>
        </p:nvSpPr>
        <p:spPr>
          <a:xfrm>
            <a:off x="3199445" y="3306876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Oval 248"/>
          <p:cNvSpPr/>
          <p:nvPr/>
        </p:nvSpPr>
        <p:spPr>
          <a:xfrm>
            <a:off x="2796949" y="3244026"/>
            <a:ext cx="244248" cy="2442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rot="16200000">
            <a:off x="2455283" y="332313"/>
            <a:ext cx="1116083" cy="1158546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 rot="16200000">
            <a:off x="2494533" y="1583687"/>
            <a:ext cx="1116082" cy="1158545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 rot="16200000">
            <a:off x="1309263" y="588014"/>
            <a:ext cx="1116083" cy="1158546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 rot="16200000">
            <a:off x="392333" y="1502644"/>
            <a:ext cx="1116083" cy="1158546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 rot="16200000">
            <a:off x="1254541" y="1977212"/>
            <a:ext cx="1116083" cy="1158546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 125"/>
          <p:cNvSpPr/>
          <p:nvPr/>
        </p:nvSpPr>
        <p:spPr>
          <a:xfrm rot="16200000">
            <a:off x="6288342" y="405931"/>
            <a:ext cx="1116083" cy="1158546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reeform 126"/>
          <p:cNvSpPr/>
          <p:nvPr/>
        </p:nvSpPr>
        <p:spPr>
          <a:xfrm rot="16200000">
            <a:off x="6327592" y="1657305"/>
            <a:ext cx="1116082" cy="1158545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reeform 127"/>
          <p:cNvSpPr/>
          <p:nvPr/>
        </p:nvSpPr>
        <p:spPr>
          <a:xfrm rot="16200000">
            <a:off x="5142322" y="661632"/>
            <a:ext cx="1116083" cy="1158546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 128"/>
          <p:cNvSpPr/>
          <p:nvPr/>
        </p:nvSpPr>
        <p:spPr>
          <a:xfrm rot="16200000">
            <a:off x="4225392" y="1576262"/>
            <a:ext cx="1116083" cy="1158546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 129"/>
          <p:cNvSpPr/>
          <p:nvPr/>
        </p:nvSpPr>
        <p:spPr>
          <a:xfrm rot="16200000">
            <a:off x="5087600" y="2050830"/>
            <a:ext cx="1116083" cy="1158546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Freeform 165"/>
          <p:cNvSpPr/>
          <p:nvPr/>
        </p:nvSpPr>
        <p:spPr>
          <a:xfrm rot="16200000">
            <a:off x="3766229" y="3365079"/>
            <a:ext cx="1116083" cy="1158546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Freeform 166"/>
          <p:cNvSpPr/>
          <p:nvPr/>
        </p:nvSpPr>
        <p:spPr>
          <a:xfrm rot="16200000">
            <a:off x="3805479" y="4616453"/>
            <a:ext cx="1116082" cy="1158545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Freeform 167"/>
          <p:cNvSpPr/>
          <p:nvPr/>
        </p:nvSpPr>
        <p:spPr>
          <a:xfrm rot="16200000">
            <a:off x="2620209" y="3620780"/>
            <a:ext cx="1116083" cy="1158546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Freeform 168"/>
          <p:cNvSpPr/>
          <p:nvPr/>
        </p:nvSpPr>
        <p:spPr>
          <a:xfrm rot="16200000">
            <a:off x="1703279" y="4535410"/>
            <a:ext cx="1116083" cy="1158546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Freeform 169"/>
          <p:cNvSpPr/>
          <p:nvPr/>
        </p:nvSpPr>
        <p:spPr>
          <a:xfrm rot="16200000">
            <a:off x="2565487" y="5009978"/>
            <a:ext cx="1116083" cy="1158546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 rot="16200000">
            <a:off x="268360" y="24406"/>
            <a:ext cx="3528448" cy="3662692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reeform 124"/>
          <p:cNvSpPr/>
          <p:nvPr/>
        </p:nvSpPr>
        <p:spPr>
          <a:xfrm rot="16200000">
            <a:off x="4101419" y="98024"/>
            <a:ext cx="3528448" cy="3662692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Freeform 164"/>
          <p:cNvSpPr/>
          <p:nvPr/>
        </p:nvSpPr>
        <p:spPr>
          <a:xfrm rot="16200000">
            <a:off x="1579306" y="3057172"/>
            <a:ext cx="3528448" cy="3662692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7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8" dur="indefinite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9" dur="indefinite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3" dur="indefinit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4" dur="indefinite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8" dur="indefinite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9" dur="indefinite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3" dur="indefinite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4" dur="indefinite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8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9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3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4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8" dur="indefinite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9" dur="indefinite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3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4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8" dur="indefinite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9" dur="indefinite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1" dur="indefinit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2" dur="indefinite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4" dur="indefinit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5" dur="indefinite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7" dur="indefinite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8" dur="indefinite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0" dur="indefinit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1" dur="indefinite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5" dur="indefinite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6" dur="indefinite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8" dur="indefinite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9" dur="indefinite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1" dur="indefinite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2" dur="indefinite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4" dur="indefinite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5" dur="indefinite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7" dur="indefinite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8" dur="indefinite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0" animBg="1"/>
      <p:bldP spid="35" grpId="0" animBg="1"/>
      <p:bldP spid="51" grpId="0" animBg="1"/>
      <p:bldP spid="52" grpId="0" animBg="1"/>
      <p:bldP spid="53" grpId="0" animBg="1"/>
      <p:bldP spid="78" grpId="0" animBg="1"/>
      <p:bldP spid="79" grpId="0" animBg="1"/>
      <p:bldP spid="80" grpId="0" animBg="1"/>
      <p:bldP spid="87" grpId="0" animBg="1"/>
      <p:bldP spid="88" grpId="0" animBg="1"/>
      <p:bldP spid="8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46" grpId="0" animBg="1"/>
      <p:bldP spid="247" grpId="0" animBg="1"/>
      <p:bldP spid="248" grpId="0" animBg="1"/>
      <p:bldP spid="249" grpId="0" animBg="1"/>
      <p:bldP spid="29" grpId="0" animBg="1"/>
      <p:bldP spid="29" grpId="1" animBg="1"/>
      <p:bldP spid="41" grpId="0" animBg="1"/>
      <p:bldP spid="41" grpId="1" animBg="1"/>
      <p:bldP spid="49" grpId="0" animBg="1"/>
      <p:bldP spid="49" grpId="1" animBg="1"/>
      <p:bldP spid="98" grpId="0" animBg="1"/>
      <p:bldP spid="98" grpId="1" animBg="1"/>
      <p:bldP spid="99" grpId="0" animBg="1"/>
      <p:bldP spid="99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69" grpId="0" animBg="1"/>
      <p:bldP spid="169" grpId="1" animBg="1"/>
      <p:bldP spid="170" grpId="0" animBg="1"/>
      <p:bldP spid="170" grpId="1" animBg="1"/>
      <p:bldP spid="97" grpId="0" animBg="1"/>
      <p:bldP spid="97" grpId="1" animBg="1"/>
      <p:bldP spid="125" grpId="0" animBg="1"/>
      <p:bldP spid="125" grpId="1" animBg="1"/>
      <p:bldP spid="165" grpId="0" animBg="1"/>
      <p:bldP spid="16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327" y="1676400"/>
            <a:ext cx="8675387" cy="326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/>
              <a:t>The </a:t>
            </a:r>
            <a:r>
              <a:rPr lang="en-US" sz="6600" b="1" dirty="0" smtClean="0"/>
              <a:t>Nested Splat</a:t>
            </a:r>
            <a:r>
              <a:rPr lang="en-US" sz="6600" b="1" dirty="0"/>
              <a:t>! Series</a:t>
            </a:r>
          </a:p>
          <a:p>
            <a:pPr algn="ctr"/>
            <a:endParaRPr lang="en-US" sz="4000" b="1" dirty="0" smtClean="0"/>
          </a:p>
          <a:p>
            <a:pPr algn="ctr"/>
            <a:r>
              <a:rPr lang="en-US" sz="4000" b="1"/>
              <a:t>Set </a:t>
            </a:r>
            <a:r>
              <a:rPr lang="en-US" sz="4000" b="1" smtClean="0"/>
              <a:t>21.3</a:t>
            </a:r>
            <a:endParaRPr lang="en-US" sz="4000" b="1" dirty="0" smtClean="0"/>
          </a:p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This set includes </a:t>
            </a:r>
            <a:r>
              <a:rPr lang="en-US" sz="2000" b="1" u="sng" dirty="0"/>
              <a:t>Instant</a:t>
            </a:r>
            <a:r>
              <a:rPr lang="en-US" sz="2000" b="1" dirty="0"/>
              <a:t> Nested Splats! with Multiple large Splats!</a:t>
            </a:r>
          </a:p>
          <a:p>
            <a:pPr algn="ctr"/>
            <a:r>
              <a:rPr lang="en-US" sz="2000" b="1" dirty="0"/>
              <a:t>The total is unknown in this set.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0364" y="87867"/>
            <a:ext cx="8336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Click to download </a:t>
            </a:r>
            <a:r>
              <a:rPr lang="en-US" b="1" dirty="0">
                <a:hlinkClick r:id="rId2"/>
              </a:rPr>
              <a:t>the original 50 Splat! lessons </a:t>
            </a:r>
            <a:r>
              <a:rPr lang="en-US" b="1" dirty="0"/>
              <a:t>or the </a:t>
            </a:r>
            <a:r>
              <a:rPr lang="en-US" b="1" dirty="0" err="1">
                <a:hlinkClick r:id="rId3"/>
              </a:rPr>
              <a:t>The</a:t>
            </a:r>
            <a:r>
              <a:rPr lang="en-US" b="1" dirty="0">
                <a:hlinkClick r:id="rId3"/>
              </a:rPr>
              <a:t> 20 Fraction Splat! Lessons</a:t>
            </a:r>
            <a:r>
              <a:rPr lang="en-US" b="1" dirty="0"/>
              <a:t>. </a:t>
            </a:r>
            <a:endParaRPr lang="en-US" sz="5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328078" y="697468"/>
            <a:ext cx="4533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You can find </a:t>
            </a:r>
            <a:r>
              <a:rPr lang="en-US" b="1" dirty="0" smtClean="0">
                <a:hlinkClick r:id="rId4"/>
              </a:rPr>
              <a:t>more Nested Splat! lessons here</a:t>
            </a:r>
            <a:r>
              <a:rPr lang="en-US" b="1" dirty="0" smtClean="0"/>
              <a:t>.</a:t>
            </a:r>
            <a:endParaRPr lang="en-US" sz="500" b="1" dirty="0"/>
          </a:p>
        </p:txBody>
      </p:sp>
    </p:spTree>
    <p:extLst>
      <p:ext uri="{BB962C8B-B14F-4D97-AF65-F5344CB8AC3E}">
        <p14:creationId xmlns:p14="http://schemas.microsoft.com/office/powerpoint/2010/main" val="393212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297</Words>
  <Application>Microsoft Office PowerPoint</Application>
  <PresentationFormat>On-screen Show (4:3)</PresentationFormat>
  <Paragraphs>52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Wyborney</dc:creator>
  <cp:lastModifiedBy>Steve Wyborney</cp:lastModifiedBy>
  <cp:revision>46</cp:revision>
  <dcterms:created xsi:type="dcterms:W3CDTF">2017-10-24T12:17:11Z</dcterms:created>
  <dcterms:modified xsi:type="dcterms:W3CDTF">2017-11-16T02:31:23Z</dcterms:modified>
</cp:coreProperties>
</file>