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4" r:id="rId3"/>
    <p:sldId id="265" r:id="rId4"/>
    <p:sldId id="266" r:id="rId5"/>
    <p:sldId id="26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one of the Splats!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333470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other large Splat!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splats?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781718" y="1992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4956" y="4776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35263" y="2529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80824" y="7158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45218" y="55138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104655" y="35326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56739" y="19812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757635" y="33157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34369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59029" y="49482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52833" y="285367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30467" y="157095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273131" y="31350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669734" y="37825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510990" y="21610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94766" y="45793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404090" y="42963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96200" y="3429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381000" y="35853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96626" y="8114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06653" y="12749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5861988" y="507440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4546566" y="1385581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7264240" y="3290504"/>
            <a:ext cx="1326809" cy="137728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6200000">
            <a:off x="5983085" y="4168645"/>
            <a:ext cx="1326807" cy="137728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064830" y="98600"/>
            <a:ext cx="3394115" cy="352324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5541942" y="2902468"/>
            <a:ext cx="3394116" cy="352325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31" grpId="0" animBg="1"/>
      <p:bldP spid="31" grpId="1" animBg="1"/>
      <p:bldP spid="23" grpId="0" animBg="1"/>
      <p:bldP spid="22" grpId="0" animBg="1"/>
      <p:bldP spid="25" grpId="0" animBg="1"/>
      <p:bldP spid="24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44" grpId="0" animBg="1"/>
      <p:bldP spid="46" grpId="0" animBg="1"/>
      <p:bldP spid="49" grpId="0" animBg="1"/>
      <p:bldP spid="30" grpId="0" animBg="1"/>
      <p:bldP spid="53" grpId="0" animBg="1"/>
      <p:bldP spid="55" grpId="0" animBg="1"/>
      <p:bldP spid="47" grpId="0" animBg="1"/>
      <p:bldP spid="47" grpId="1" animBg="1"/>
      <p:bldP spid="48" grpId="0" animBg="1"/>
      <p:bldP spid="48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72292" y="46926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620197" y="180915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02250" y="23998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594617" y="308406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620292" y="24522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006607" y="17607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208387" y="129076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006607" y="27046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102976" y="277323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321841" y="90202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554780" y="20675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1182779" y="269644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716741" y="27465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485099" y="238758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628120" y="23811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016492" y="238111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3464033" y="20750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997099" y="216625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147988" y="208659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219785" y="24522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462897" y="23998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671527" y="41568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4859459" y="17607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890823" y="250612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7315200" y="38041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7299883" y="31518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369896" y="41366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827262" y="418540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250983" y="44723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694777" y="385521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250983" y="347069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839607" y="406328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373107" y="413663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199717" y="3850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293304" y="37723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657681" y="34978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671527" y="31020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6915775" y="378326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836764" y="34689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7177759" y="343587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637332" y="279597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2554946" y="1667612"/>
            <a:ext cx="1391294" cy="14442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1089255" y="1990677"/>
            <a:ext cx="1391294" cy="14442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6220129" y="3049920"/>
            <a:ext cx="1391293" cy="1444227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754439" y="3372985"/>
            <a:ext cx="1391294" cy="14442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688252" y="74615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353436" y="2128458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78" grpId="0" animBg="1"/>
      <p:bldP spid="79" grpId="0" animBg="1"/>
      <p:bldP spid="80" grpId="0" animBg="1"/>
      <p:bldP spid="87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4" grpId="0" animBg="1"/>
      <p:bldP spid="132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64" grpId="0" animBg="1"/>
      <p:bldP spid="49" grpId="0" animBg="1"/>
      <p:bldP spid="49" grpId="1" animBg="1"/>
      <p:bldP spid="98" grpId="0" animBg="1"/>
      <p:bldP spid="98" grpId="1" animBg="1"/>
      <p:bldP spid="128" grpId="0" animBg="1"/>
      <p:bldP spid="128" grpId="1" animBg="1"/>
      <p:bldP spid="129" grpId="0" animBg="1"/>
      <p:bldP spid="129" grpId="1" animBg="1"/>
      <p:bldP spid="97" grpId="0" animBg="1"/>
      <p:bldP spid="97" grpId="1" animBg="1"/>
      <p:bldP spid="125" grpId="0" animBg="1"/>
      <p:bldP spid="1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20900" y="33895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96849" y="251305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96600" y="94502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6590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624558" y="21118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29168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931139" y="16852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18973" y="11212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610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2555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61973" y="8581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2910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868554" y="43163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910460" y="2026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725554" y="27573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5362707" y="255018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865642" y="223972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99896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457617" y="21854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712474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764198" y="17589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2032" y="1194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91916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55861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395032" y="93179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706216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6701613" y="50525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5436489" y="30021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106980" y="4882529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348350" y="542847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809722" y="5068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7685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935504" y="5144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460263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42085" y="47180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29919" y="4153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39705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3650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72919" y="389094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540050" y="34644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179500" y="346440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2954238" y="58674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455283" y="332313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494533" y="1583687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309263" y="58801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 rot="16200000">
            <a:off x="6288342" y="405931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16200000">
            <a:off x="6327592" y="1657305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3766229" y="3365079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3805479" y="4616453"/>
            <a:ext cx="1116082" cy="11585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2620209" y="36207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6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9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5" dur="indefinite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3" grpId="0" animBg="1"/>
      <p:bldP spid="78" grpId="0" animBg="1"/>
      <p:bldP spid="101" grpId="0" animBg="1"/>
      <p:bldP spid="102" grpId="0" animBg="1"/>
      <p:bldP spid="105" grpId="0" animBg="1"/>
      <p:bldP spid="107" grpId="0" animBg="1"/>
      <p:bldP spid="108" grpId="0" animBg="1"/>
      <p:bldP spid="111" grpId="0" animBg="1"/>
      <p:bldP spid="113" grpId="0" animBg="1"/>
      <p:bldP spid="114" grpId="0" animBg="1"/>
      <p:bldP spid="117" grpId="0" animBg="1"/>
      <p:bldP spid="119" grpId="0" animBg="1"/>
      <p:bldP spid="120" grpId="0" animBg="1"/>
      <p:bldP spid="123" grpId="0" animBg="1"/>
      <p:bldP spid="124" grpId="0" animBg="1"/>
      <p:bldP spid="131" grpId="0" animBg="1"/>
      <p:bldP spid="133" grpId="0" animBg="1"/>
      <p:bldP spid="134" grpId="0" animBg="1"/>
      <p:bldP spid="141" grpId="0" animBg="1"/>
      <p:bldP spid="142" grpId="0" animBg="1"/>
      <p:bldP spid="145" grpId="0" animBg="1"/>
      <p:bldP spid="147" grpId="0" animBg="1"/>
      <p:bldP spid="148" grpId="0" animBg="1"/>
      <p:bldP spid="151" grpId="0" animBg="1"/>
      <p:bldP spid="153" grpId="0" animBg="1"/>
      <p:bldP spid="154" grpId="0" animBg="1"/>
      <p:bldP spid="157" grpId="0" animBg="1"/>
      <p:bldP spid="159" grpId="0" animBg="1"/>
      <p:bldP spid="160" grpId="0" animBg="1"/>
      <p:bldP spid="163" grpId="0" animBg="1"/>
      <p:bldP spid="164" grpId="0" animBg="1"/>
      <p:bldP spid="173" grpId="0" animBg="1"/>
      <p:bldP spid="174" grpId="0" animBg="1"/>
      <p:bldP spid="181" grpId="0" animBg="1"/>
      <p:bldP spid="182" grpId="0" animBg="1"/>
      <p:bldP spid="185" grpId="0" animBg="1"/>
      <p:bldP spid="187" grpId="0" animBg="1"/>
      <p:bldP spid="188" grpId="0" animBg="1"/>
      <p:bldP spid="191" grpId="0" animBg="1"/>
      <p:bldP spid="193" grpId="0" animBg="1"/>
      <p:bldP spid="194" grpId="0" animBg="1"/>
      <p:bldP spid="197" grpId="0" animBg="1"/>
      <p:bldP spid="199" grpId="0" animBg="1"/>
      <p:bldP spid="200" grpId="0" animBg="1"/>
      <p:bldP spid="203" grpId="0" animBg="1"/>
      <p:bldP spid="204" grpId="0" animBg="1"/>
      <p:bldP spid="29" grpId="0" animBg="1"/>
      <p:bldP spid="29" grpId="1" animBg="1"/>
      <p:bldP spid="41" grpId="0" animBg="1"/>
      <p:bldP spid="41" grpId="1" animBg="1"/>
      <p:bldP spid="49" grpId="0" animBg="1"/>
      <p:bldP spid="49" grpId="1" animBg="1"/>
      <p:bldP spid="98" grpId="0" animBg="1"/>
      <p:bldP spid="98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97" grpId="0" animBg="1"/>
      <p:bldP spid="97" grpId="1" animBg="1"/>
      <p:bldP spid="125" grpId="0" animBg="1"/>
      <p:bldP spid="125" grpId="1" animBg="1"/>
      <p:bldP spid="165" grpId="0" animBg="1"/>
      <p:bldP spid="1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57413" y="351988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2584" y="259220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507440" y="402942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62887" y="445273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365453" y="25084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03258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94985" y="240219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629564" y="27252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672034" y="208191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1165907" y="21193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98776" y="20356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16590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928308" y="19293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62887" y="22524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805357" y="16090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86104" y="120498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418973" y="112123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610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848505" y="10149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683084" y="133806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725554" y="694697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71101" y="53478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865643" y="26658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6651445" y="16559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5198512" y="258207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86564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628044" y="247580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462623" y="27988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505093" y="215553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4998966" y="2192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331835" y="21092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99896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4761367" y="20029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4595946" y="23260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4638416" y="16827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5919163" y="12785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5252032" y="11948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91916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5681564" y="108858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5516143" y="141167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558613" y="768315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840594" y="1624950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343530" y="562496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676399" y="554121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34353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105931" y="543495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40510" y="57580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982980" y="511468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476853" y="51521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809722" y="50683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7685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39254" y="49621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073833" y="52852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116303" y="46418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397050" y="423774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29919" y="4153998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39705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159451" y="40477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994030" y="437082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36500" y="3727463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203182" y="46150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7915908" y="4535552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176589" y="569858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509458" y="561483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176589" y="51883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6938990" y="550857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73569" y="58316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6816039" y="518830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6309912" y="52257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5642781" y="51420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630991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6072313" y="50357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5906892" y="53588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5949362" y="47154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7230109" y="431136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6562978" y="4227616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23010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992510" y="412135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6827089" y="4444444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869559" y="3801081"/>
            <a:ext cx="244248" cy="2442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309263" y="58801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 rot="16200000">
            <a:off x="392333" y="1502644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6200000">
            <a:off x="1254541" y="197721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 rot="16200000">
            <a:off x="5142322" y="66163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6200000">
            <a:off x="4225392" y="1576262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16200000">
            <a:off x="5087600" y="205083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2620209" y="362078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16200000">
            <a:off x="1703279" y="4535410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 rot="16200000">
            <a:off x="2565487" y="500997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 rot="16200000">
            <a:off x="6453268" y="369439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16200000">
            <a:off x="5536338" y="4609028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 rot="16200000">
            <a:off x="6398546" y="5083596"/>
            <a:ext cx="1116083" cy="115854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rot="16200000">
            <a:off x="268360" y="24406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16200000">
            <a:off x="4101419" y="98024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1579306" y="3057172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 rot="16200000">
            <a:off x="5412365" y="3130790"/>
            <a:ext cx="3528448" cy="366269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0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4" dur="indefinite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5" dur="indefinite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0" dur="indefinite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5" dur="indefinite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0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5" dur="indefinite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9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0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2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3" dur="indefinite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5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6" dur="indefinite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0" dur="indefinite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1" dur="indefinite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4" dur="indefinite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7" dur="indefinite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1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2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4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5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7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8" dur="indefinite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78" grpId="0" animBg="1"/>
      <p:bldP spid="79" grpId="0" animBg="1"/>
      <p:bldP spid="80" grpId="0" animBg="1"/>
      <p:bldP spid="87" grpId="0" animBg="1"/>
      <p:bldP spid="88" grpId="0" animBg="1"/>
      <p:bldP spid="8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4" grpId="0" animBg="1"/>
      <p:bldP spid="132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71" grpId="0" animBg="1"/>
      <p:bldP spid="172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4" grpId="0" animBg="1"/>
      <p:bldP spid="211" grpId="0" animBg="1"/>
      <p:bldP spid="212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49" grpId="0" animBg="1"/>
      <p:bldP spid="49" grpId="1" animBg="1"/>
      <p:bldP spid="98" grpId="0" animBg="1"/>
      <p:bldP spid="98" grpId="1" animBg="1"/>
      <p:bldP spid="99" grpId="0" animBg="1"/>
      <p:bldP spid="99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97" grpId="0" animBg="1"/>
      <p:bldP spid="97" grpId="1" animBg="1"/>
      <p:bldP spid="125" grpId="0" animBg="1"/>
      <p:bldP spid="125" grpId="1" animBg="1"/>
      <p:bldP spid="165" grpId="0" animBg="1"/>
      <p:bldP spid="165" grpId="1" animBg="1"/>
      <p:bldP spid="205" grpId="0" animBg="1"/>
      <p:bldP spid="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19.4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Multiple large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222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45</cp:revision>
  <dcterms:created xsi:type="dcterms:W3CDTF">2017-10-24T12:17:11Z</dcterms:created>
  <dcterms:modified xsi:type="dcterms:W3CDTF">2017-11-15T02:44:25Z</dcterms:modified>
</cp:coreProperties>
</file>