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8" r:id="rId3"/>
    <p:sldId id="263" r:id="rId4"/>
    <p:sldId id="264" r:id="rId5"/>
    <p:sldId id="26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19.3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Multiple large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one of the Splats!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33470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other large Splat!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3024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8926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splats?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956550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154956" y="4776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35263" y="2529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380824" y="7158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68702" y="48041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104655" y="35326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56739" y="19812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09255" y="434107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34369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59029" y="49482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458835" y="201727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30467" y="15709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924800" y="39136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469705" y="387795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510990" y="21610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344774" y="11960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033196" y="20709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404090" y="42963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696200" y="34290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381000" y="35853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296626" y="8114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06653" y="127496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5861988" y="507440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4546566" y="1385581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7264240" y="3290504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5983085" y="4168645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064830" y="98600"/>
            <a:ext cx="3394115" cy="35232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5541942" y="2902468"/>
            <a:ext cx="3394116" cy="352325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31" grpId="0" animBg="1"/>
      <p:bldP spid="31" grpId="1" animBg="1"/>
      <p:bldP spid="23" grpId="0" animBg="1"/>
      <p:bldP spid="22" grpId="0" animBg="1"/>
      <p:bldP spid="25" grpId="0" animBg="1"/>
      <p:bldP spid="24" grpId="0" animBg="1"/>
      <p:bldP spid="35" grpId="0" animBg="1"/>
      <p:bldP spid="27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43" grpId="0" animBg="1"/>
      <p:bldP spid="44" grpId="0" animBg="1"/>
      <p:bldP spid="46" grpId="0" animBg="1"/>
      <p:bldP spid="49" grpId="0" animBg="1"/>
      <p:bldP spid="30" grpId="0" animBg="1"/>
      <p:bldP spid="53" grpId="0" animBg="1"/>
      <p:bldP spid="55" grpId="0" animBg="1"/>
      <p:bldP spid="47" grpId="0" animBg="1"/>
      <p:bldP spid="47" grpId="1" animBg="1"/>
      <p:bldP spid="48" grpId="0" animBg="1"/>
      <p:bldP spid="48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31759" y="7620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212694" y="29604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289401" y="37255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289401" y="321522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55842" y="236635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090421" y="26894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432401" y="34624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197400" y="34929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071851" y="295217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717314" y="7620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5400000" y="153314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6974102" y="371514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5925144" y="364894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5522124" y="429231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7383795" y="41516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8050926" y="372514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6178210" y="31610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6607742" y="305482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7484654" y="27519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658580" y="2852845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716600" y="193940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799670" y="285403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16200000">
            <a:off x="7253770" y="3623538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6068500" y="2627865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5151570" y="3542495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675697" y="1375792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5027597" y="2064257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105" grpId="0" animBg="1"/>
      <p:bldP spid="112" grpId="0" animBg="1"/>
      <p:bldP spid="114" grpId="0" animBg="1"/>
      <p:bldP spid="115" grpId="0" animBg="1"/>
      <p:bldP spid="116" grpId="0" animBg="1"/>
      <p:bldP spid="118" grpId="0" animBg="1"/>
      <p:bldP spid="119" grpId="0" animBg="1"/>
      <p:bldP spid="123" grpId="0" animBg="1"/>
      <p:bldP spid="124" grpId="0" animBg="1"/>
      <p:bldP spid="173" grpId="0" animBg="1"/>
      <p:bldP spid="174" grpId="0" animBg="1"/>
      <p:bldP spid="182" grpId="0" animBg="1"/>
      <p:bldP spid="184" grpId="0" animBg="1"/>
      <p:bldP spid="187" grpId="0" animBg="1"/>
      <p:bldP spid="188" grpId="0" animBg="1"/>
      <p:bldP spid="193" grpId="0" animBg="1"/>
      <p:bldP spid="195" grpId="0" animBg="1"/>
      <p:bldP spid="204" grpId="0" animBg="1"/>
      <p:bldP spid="29" grpId="0" animBg="1"/>
      <p:bldP spid="29" grpId="1" animBg="1"/>
      <p:bldP spid="49" grpId="0" animBg="1"/>
      <p:bldP spid="49" grpId="1" animBg="1"/>
      <p:bldP spid="98" grpId="0" animBg="1"/>
      <p:bldP spid="98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97" grpId="0" animBg="1"/>
      <p:bldP spid="97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823557" y="250093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156426" y="241718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823557" y="19906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420537" y="263401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463007" y="19906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279744" y="246985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612613" y="238611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279744" y="195957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876724" y="26029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19194" y="195957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833376" y="34290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7007927" y="447218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5581643" y="28993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164269" y="125495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6340796" y="438844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007927" y="396190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604907" y="460526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6647377" y="396190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457450" y="443647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790319" y="435272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457450" y="39261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054430" y="456955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096900" y="39261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187298" y="113282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218672" y="306274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086528" y="38784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7810" y="88857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49323" y="136701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309422" y="16611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505923" y="186025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1049983" y="1884197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683876" y="3819739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16200000">
            <a:off x="6229884" y="385720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463770" y="61058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264308" y="2449038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2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4" grpId="0" animBg="1"/>
      <p:bldP spid="145" grpId="0" animBg="1"/>
      <p:bldP spid="164" grpId="0" animBg="1"/>
      <p:bldP spid="121" grpId="0" animBg="1"/>
      <p:bldP spid="124" grpId="0" animBg="1"/>
      <p:bldP spid="51" grpId="0" animBg="1"/>
      <p:bldP spid="53" grpId="0" animBg="1"/>
      <p:bldP spid="78" grpId="0" animBg="1"/>
      <p:bldP spid="29" grpId="0" animBg="1"/>
      <p:bldP spid="29" grpId="1" animBg="1"/>
      <p:bldP spid="98" grpId="0" animBg="1"/>
      <p:bldP spid="98" grpId="1" animBg="1"/>
      <p:bldP spid="129" grpId="0" animBg="1"/>
      <p:bldP spid="129" grpId="1" animBg="1"/>
      <p:bldP spid="130" grpId="0" animBg="1"/>
      <p:bldP spid="130" grpId="1" animBg="1"/>
      <p:bldP spid="97" grpId="0" animBg="1"/>
      <p:bldP spid="97" grpId="1" animBg="1"/>
      <p:bldP spid="125" grpId="0" animBg="1"/>
      <p:bldP spid="1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111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16716" y="53392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32584" y="25922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365453" y="25084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032584" y="2081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629564" y="27252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672034" y="2081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165907" y="21193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98776" y="20356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16590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62887" y="22524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0535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291689" y="21955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624558" y="21118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291689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888669" y="23286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931139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086104" y="12049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418973" y="11212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610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683084" y="13380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72555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229104" y="94192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61973" y="8581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229104" y="4316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826084" y="107500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868554" y="4316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865643" y="26658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198512" y="25820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865643" y="21555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462623" y="27988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505093" y="21555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4998966" y="2192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331835" y="21092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99896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595946" y="23260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3841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7124748" y="22691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457617" y="21854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7124748" y="17589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721728" y="24022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764198" y="17589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5919163" y="12785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5252032" y="11948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91916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5516143" y="14116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55861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7062163" y="101554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395032" y="9317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7062163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6659143" y="11486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701613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310763" y="155281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343530" y="562496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676399" y="55412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343530" y="51146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159451" y="476693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940510" y="57580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982980" y="51146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476853" y="51521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809722" y="50683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47685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1867304" y="17132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073833" y="52852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11630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4602635" y="52283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935504" y="51445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4602635" y="47180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4199615" y="53614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4242085" y="47180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397050" y="42377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29919" y="4153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39705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994030" y="43708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3650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540050" y="39746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72919" y="389094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540050" y="346440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137030" y="410776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179500" y="346440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6144986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176589" y="569858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708033" y="45081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509458" y="56148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7176589" y="518830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73569" y="58316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6816039" y="518830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6309912" y="52257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642781" y="51420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309912" y="47154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7022685" y="48328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5906892" y="53588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5949362" y="47154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435694" y="53019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7768563" y="52182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8435694" y="47916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81384" y="114862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8032674" y="54350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8075144" y="47916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7230109" y="43113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6562978" y="42276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7230109" y="38010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5784768" y="180422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6827089" y="44444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869559" y="38010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8373109" y="404830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7705978" y="396455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8373109" y="35380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94592" y="304810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7970089" y="418138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8012559" y="35380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7464906" y="47253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455283" y="332313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494533" y="1583687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309263" y="58801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392333" y="150264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16200000">
            <a:off x="1254541" y="197721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rot="16200000">
            <a:off x="6288342" y="40593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 rot="16200000">
            <a:off x="6327592" y="1657305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5142322" y="66163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225392" y="15762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16200000">
            <a:off x="5087600" y="205083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 rot="16200000">
            <a:off x="3766229" y="3365079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2620209" y="362078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1703279" y="453541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 rot="16200000">
            <a:off x="2565487" y="500997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16200000">
            <a:off x="3805479" y="4616453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 rot="16200000">
            <a:off x="7599288" y="3438697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 rot="16200000">
            <a:off x="7638538" y="4690071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 rot="16200000">
            <a:off x="6453268" y="369439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 rot="16200000">
            <a:off x="5536338" y="460902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 rot="16200000">
            <a:off x="6398546" y="508359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268360" y="2440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101419" y="9802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1579306" y="3057172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 rot="16200000">
            <a:off x="5412365" y="3130790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2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8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2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3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7" dur="indefinite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8" dur="indefinite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3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8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7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8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3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7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8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0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1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3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4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6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7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9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0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4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5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7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8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0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1" dur="indefinite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3" dur="indefinite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4" dur="indefinite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6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7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1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2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4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5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7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8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0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1" dur="indefinite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79" grpId="0" animBg="1"/>
      <p:bldP spid="80" grpId="0" animBg="1"/>
      <p:bldP spid="88" grpId="0" animBg="1"/>
      <p:bldP spid="89" grpId="0" animBg="1"/>
      <p:bldP spid="100" grpId="0" animBg="1"/>
      <p:bldP spid="101" grpId="0" animBg="1"/>
      <p:bldP spid="102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32" grpId="0" animBg="1"/>
      <p:bldP spid="135" grpId="0" animBg="1"/>
      <p:bldP spid="136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2" grpId="0" animBg="1"/>
      <p:bldP spid="163" grpId="0" animBg="1"/>
      <p:bldP spid="171" grpId="0" animBg="1"/>
      <p:bldP spid="172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2" grpId="0" animBg="1"/>
      <p:bldP spid="203" grpId="0" animBg="1"/>
      <p:bldP spid="204" grpId="0" animBg="1"/>
      <p:bldP spid="212" grpId="0" animBg="1"/>
      <p:bldP spid="213" grpId="0" animBg="1"/>
      <p:bldP spid="215" grpId="0" animBg="1"/>
      <p:bldP spid="216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9" grpId="0" animBg="1"/>
      <p:bldP spid="29" grpId="1" animBg="1"/>
      <p:bldP spid="41" grpId="0" animBg="1"/>
      <p:bldP spid="41" grpId="1" animBg="1"/>
      <p:bldP spid="49" grpId="0" animBg="1"/>
      <p:bldP spid="49" grpId="1" animBg="1"/>
      <p:bldP spid="98" grpId="0" animBg="1"/>
      <p:bldP spid="98" grpId="1" animBg="1"/>
      <p:bldP spid="99" grpId="0" animBg="1"/>
      <p:bldP spid="99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66" grpId="0" animBg="1"/>
      <p:bldP spid="166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67" grpId="0" animBg="1"/>
      <p:bldP spid="167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97" grpId="0" animBg="1"/>
      <p:bldP spid="97" grpId="1" animBg="1"/>
      <p:bldP spid="125" grpId="0" animBg="1"/>
      <p:bldP spid="125" grpId="1" animBg="1"/>
      <p:bldP spid="165" grpId="0" animBg="1"/>
      <p:bldP spid="165" grpId="1" animBg="1"/>
      <p:bldP spid="205" grpId="0" animBg="1"/>
      <p:bldP spid="20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19.3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</a:t>
            </a:r>
            <a:r>
              <a:rPr lang="en-US" sz="2000" b="1"/>
              <a:t>with Multiple large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222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44</cp:revision>
  <dcterms:created xsi:type="dcterms:W3CDTF">2017-10-24T12:17:11Z</dcterms:created>
  <dcterms:modified xsi:type="dcterms:W3CDTF">2017-11-15T02:43:18Z</dcterms:modified>
</cp:coreProperties>
</file>