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58" r:id="rId3"/>
    <p:sldId id="266" r:id="rId4"/>
    <p:sldId id="263" r:id="rId5"/>
    <p:sldId id="264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94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F9F62-001D-4B82-B750-0B00FDE46BD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AD07D-9CA1-4139-8C46-65C8B783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73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21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26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87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7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3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17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3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1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9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4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tevewyborney.com/?p=1112" TargetMode="External"/><Relationship Id="rId4" Type="http://schemas.openxmlformats.org/officeDocument/2006/relationships/hyperlink" Target="http://www.stevewyborney.com/?p=102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328" y="1676400"/>
            <a:ext cx="8675388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</a:t>
            </a:r>
            <a:r>
              <a:rPr lang="en-US" sz="6600" b="1" dirty="0" smtClean="0"/>
              <a:t>Nested Splat</a:t>
            </a:r>
            <a:r>
              <a:rPr lang="en-US" sz="6600" b="1" dirty="0"/>
              <a:t>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19.2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/>
              <a:t>Instant</a:t>
            </a:r>
            <a:r>
              <a:rPr lang="en-US" sz="2000" b="1" dirty="0"/>
              <a:t> Nested Splats! with Multiple large Splats!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0376" y="5562600"/>
            <a:ext cx="8336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3"/>
              </a:rPr>
              <a:t>the original 50 Splat! lessons </a:t>
            </a:r>
            <a:r>
              <a:rPr lang="en-US" b="1" dirty="0"/>
              <a:t>or </a:t>
            </a:r>
            <a:r>
              <a:rPr lang="en-US" b="1" dirty="0" smtClean="0"/>
              <a:t>the </a:t>
            </a:r>
            <a:r>
              <a:rPr lang="en-US" b="1" dirty="0" err="1" smtClean="0">
                <a:hlinkClick r:id="rId4"/>
              </a:rPr>
              <a:t>The</a:t>
            </a:r>
            <a:r>
              <a:rPr lang="en-US" b="1" dirty="0" smtClean="0">
                <a:hlinkClick r:id="rId4"/>
              </a:rPr>
              <a:t> 20 Fraction Splat! Lessons</a:t>
            </a:r>
            <a:r>
              <a:rPr lang="en-US" b="1" dirty="0" smtClean="0"/>
              <a:t>. </a:t>
            </a:r>
            <a:endParaRPr lang="en-US" sz="5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056563" y="6174064"/>
            <a:ext cx="5076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</a:t>
            </a:r>
            <a:r>
              <a:rPr lang="en-US" b="1" dirty="0">
                <a:hlinkClick r:id="rId5"/>
              </a:rPr>
              <a:t>here</a:t>
            </a:r>
            <a:r>
              <a:rPr lang="en-US" b="1" dirty="0"/>
              <a:t> to download more Nested Splat! lessons.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270594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ular Callout 27"/>
          <p:cNvSpPr/>
          <p:nvPr/>
        </p:nvSpPr>
        <p:spPr>
          <a:xfrm>
            <a:off x="381000" y="2514600"/>
            <a:ext cx="3500674" cy="1683922"/>
          </a:xfrm>
          <a:prstGeom prst="wedgeRectCallout">
            <a:avLst>
              <a:gd name="adj1" fmla="val -63095"/>
              <a:gd name="adj2" fmla="val 4626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Look! There are more Splats!  The small Splats are the same color, so they are each covering the same number.  How many dots are under each of the small splats?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do you know?</a:t>
            </a:r>
          </a:p>
        </p:txBody>
      </p:sp>
      <p:sp>
        <p:nvSpPr>
          <p:cNvPr id="26" name="Rectangular Callout 25"/>
          <p:cNvSpPr/>
          <p:nvPr/>
        </p:nvSpPr>
        <p:spPr>
          <a:xfrm>
            <a:off x="381000" y="2286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one of the Splats!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381000" y="3334707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other large Splat!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Rectangular Callout 22"/>
          <p:cNvSpPr/>
          <p:nvPr/>
        </p:nvSpPr>
        <p:spPr>
          <a:xfrm>
            <a:off x="381000" y="302453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Rectangular Callout 21"/>
          <p:cNvSpPr/>
          <p:nvPr/>
        </p:nvSpPr>
        <p:spPr>
          <a:xfrm>
            <a:off x="381000" y="8926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total number of blue dots is…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Rectangular Callout 24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ular Callout 23"/>
          <p:cNvSpPr/>
          <p:nvPr/>
        </p:nvSpPr>
        <p:spPr>
          <a:xfrm>
            <a:off x="381000" y="1295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dots are under the splats?  How do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Rectangular Callout 26"/>
          <p:cNvSpPr/>
          <p:nvPr/>
        </p:nvSpPr>
        <p:spPr>
          <a:xfrm>
            <a:off x="381000" y="4495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can we learn from this picture?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6123455" y="99060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154956" y="47762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949649" y="61355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324600" y="60960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768702" y="480411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8074511" y="346429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656739" y="198120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791546" y="434107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6734369" y="11186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547658" y="208745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458835" y="201727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030467" y="157095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8074511" y="388389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7469705" y="387795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7786048" y="485728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6248400" y="137160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033196" y="21092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7692146" y="345530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415157" y="433988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ular Callout 29"/>
          <p:cNvSpPr/>
          <p:nvPr/>
        </p:nvSpPr>
        <p:spPr>
          <a:xfrm>
            <a:off x="381000" y="3585353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small Splats to see how many dots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4344553" y="307545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 rot="16200000">
            <a:off x="5861988" y="507440"/>
            <a:ext cx="1326809" cy="137728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 rot="16200000">
            <a:off x="4546566" y="1385581"/>
            <a:ext cx="1326807" cy="1377287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rot="16200000">
            <a:off x="7264240" y="3290504"/>
            <a:ext cx="1326809" cy="137728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 rot="16200000">
            <a:off x="5983085" y="4168645"/>
            <a:ext cx="1326807" cy="1377287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4064830" y="98600"/>
            <a:ext cx="3394115" cy="352324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 rot="16200000">
            <a:off x="5541942" y="2902468"/>
            <a:ext cx="3394116" cy="352325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7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2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3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5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6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6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7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1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2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6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7" dur="indefinite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1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2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6" grpId="0" animBg="1"/>
      <p:bldP spid="31" grpId="0" animBg="1"/>
      <p:bldP spid="31" grpId="1" animBg="1"/>
      <p:bldP spid="23" grpId="0" animBg="1"/>
      <p:bldP spid="22" grpId="0" animBg="1"/>
      <p:bldP spid="25" grpId="0" animBg="1"/>
      <p:bldP spid="24" grpId="0" animBg="1"/>
      <p:bldP spid="35" grpId="0" animBg="1"/>
      <p:bldP spid="27" grpId="0" animBg="1"/>
      <p:bldP spid="51" grpId="0" animBg="1"/>
      <p:bldP spid="52" grpId="0" animBg="1"/>
      <p:bldP spid="54" grpId="0" animBg="1"/>
      <p:bldP spid="56" grpId="0" animBg="1"/>
      <p:bldP spid="57" grpId="0" animBg="1"/>
      <p:bldP spid="58" grpId="0" animBg="1"/>
      <p:bldP spid="62" grpId="0" animBg="1"/>
      <p:bldP spid="63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43" grpId="0" animBg="1"/>
      <p:bldP spid="44" grpId="0" animBg="1"/>
      <p:bldP spid="46" grpId="0" animBg="1"/>
      <p:bldP spid="49" grpId="0" animBg="1"/>
      <p:bldP spid="30" grpId="0" animBg="1"/>
      <p:bldP spid="50" grpId="0" animBg="1"/>
      <p:bldP spid="47" grpId="0" animBg="1"/>
      <p:bldP spid="47" grpId="1" animBg="1"/>
      <p:bldP spid="48" grpId="0" animBg="1"/>
      <p:bldP spid="48" grpId="1" animBg="1"/>
      <p:bldP spid="41" grpId="0" animBg="1"/>
      <p:bldP spid="41" grpId="1" animBg="1"/>
      <p:bldP spid="42" grpId="0" animBg="1"/>
      <p:bldP spid="42" grpId="1" animBg="1"/>
      <p:bldP spid="45" grpId="0" animBg="1"/>
      <p:bldP spid="45" grpId="1" animBg="1"/>
      <p:bldP spid="40" grpId="0" animBg="1"/>
      <p:bldP spid="4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26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1195068" y="54830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863632" y="77662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436631" y="102087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620601" y="327841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1050133" y="317214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884712" y="349523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927182" y="285187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3231684" y="315040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3231684" y="264012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032285" y="208833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828664" y="328348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871134" y="264012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4839848" y="127793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4418746" y="256202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4961972" y="415060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5712862" y="417043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6328642" y="288871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5303193" y="437139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5345663" y="372803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7516815" y="403113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3109560" y="187590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7516815" y="352085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7636061" y="276665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7113795" y="416421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7156265" y="352085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5352527" y="299630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2457863" y="2540797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 rot="16200000">
            <a:off x="514158" y="2745423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 rot="16200000">
            <a:off x="6742994" y="3421526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 rot="16200000">
            <a:off x="4932639" y="3621580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 rot="16200000">
            <a:off x="390185" y="1267185"/>
            <a:ext cx="3528448" cy="366269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 rot="16200000">
            <a:off x="4808666" y="2143342"/>
            <a:ext cx="3528448" cy="366269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34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7" dur="indefinite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1" dur="indefinite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2" dur="indefinite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7" dur="indefinite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1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2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7" dur="indefinite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9" dur="indefinite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0" dur="indefinite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1" grpId="0" animBg="1"/>
      <p:bldP spid="53" grpId="0" animBg="1"/>
      <p:bldP spid="78" grpId="0" animBg="1"/>
      <p:bldP spid="101" grpId="0" animBg="1"/>
      <p:bldP spid="103" grpId="0" animBg="1"/>
      <p:bldP spid="104" grpId="0" animBg="1"/>
      <p:bldP spid="105" grpId="0" animBg="1"/>
      <p:bldP spid="118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73" grpId="0" animBg="1"/>
      <p:bldP spid="174" grpId="0" animBg="1"/>
      <p:bldP spid="181" grpId="0" animBg="1"/>
      <p:bldP spid="183" grpId="0" animBg="1"/>
      <p:bldP spid="184" grpId="0" animBg="1"/>
      <p:bldP spid="185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9" grpId="0" animBg="1"/>
      <p:bldP spid="29" grpId="1" animBg="1"/>
      <p:bldP spid="98" grpId="0" animBg="1"/>
      <p:bldP spid="98" grpId="1" animBg="1"/>
      <p:bldP spid="166" grpId="0" animBg="1"/>
      <p:bldP spid="166" grpId="1" animBg="1"/>
      <p:bldP spid="169" grpId="0" animBg="1"/>
      <p:bldP spid="169" grpId="1" animBg="1"/>
      <p:bldP spid="97" grpId="0" animBg="1"/>
      <p:bldP spid="97" grpId="1" animBg="1"/>
      <p:bldP spid="165" grpId="0" animBg="1"/>
      <p:bldP spid="16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35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1198158" y="158723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8012559" y="501989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015857" y="184242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922851" y="468709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1186962" y="490392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1229432" y="426055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916126" y="484690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248995" y="476316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555576" y="433662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832650" y="350963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3499781" y="308309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3262182" y="340337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7238679" y="518934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5919163" y="223570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1800325" y="322788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1884680" y="384243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4331835" y="210925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4595946" y="232607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4638416" y="168271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5919163" y="127859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5681564" y="108858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5516143" y="141167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7062163" y="50525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6659143" y="114862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6701613" y="50525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6579489" y="199146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6022862" y="473337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5642781" y="514201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7230109" y="431136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6562978" y="422761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7230109" y="380108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7705978" y="396455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8373109" y="353802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8012559" y="353802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6279637" y="514201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2725960" y="2983773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 rot="16200000">
            <a:off x="2139285" y="4229942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 rot="16200000">
            <a:off x="816408" y="4154104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 rot="16200000">
            <a:off x="6288342" y="405931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 rot="16200000">
            <a:off x="5142322" y="661632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 rot="16200000">
            <a:off x="4225392" y="1576262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Freeform 205"/>
          <p:cNvSpPr/>
          <p:nvPr/>
        </p:nvSpPr>
        <p:spPr>
          <a:xfrm rot="16200000">
            <a:off x="7599288" y="3438697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Freeform 207"/>
          <p:cNvSpPr/>
          <p:nvPr/>
        </p:nvSpPr>
        <p:spPr>
          <a:xfrm rot="16200000">
            <a:off x="6453268" y="3694398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Freeform 208"/>
          <p:cNvSpPr/>
          <p:nvPr/>
        </p:nvSpPr>
        <p:spPr>
          <a:xfrm rot="16200000">
            <a:off x="5536338" y="4609028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Freeform 204"/>
          <p:cNvSpPr/>
          <p:nvPr/>
        </p:nvSpPr>
        <p:spPr>
          <a:xfrm rot="16200000">
            <a:off x="5412365" y="3130790"/>
            <a:ext cx="3528448" cy="366269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 rot="16200000">
            <a:off x="539037" y="2675866"/>
            <a:ext cx="3528448" cy="366269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 rot="16200000">
            <a:off x="4101419" y="98024"/>
            <a:ext cx="3528448" cy="366269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6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7" dur="indefinite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1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2" dur="indefinite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6" dur="indefinite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7" dur="indefinite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1" dur="indefinite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2" dur="indefinite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6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7" dur="indefinite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1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2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6" dur="indefinite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7" dur="indefinite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9" dur="indefinite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0" dur="indefinite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2" dur="indefinite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3" dur="indefinite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7" dur="indefinite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8" dur="indefinite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0" dur="indefinite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1" dur="indefinite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3" dur="indefinite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4" dur="indefinite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1" grpId="0" animBg="1"/>
      <p:bldP spid="53" grpId="0" animBg="1"/>
      <p:bldP spid="78" grpId="0" animBg="1"/>
      <p:bldP spid="101" grpId="0" animBg="1"/>
      <p:bldP spid="104" grpId="0" animBg="1"/>
      <p:bldP spid="105" grpId="0" animBg="1"/>
      <p:bldP spid="112" grpId="0" animBg="1"/>
      <p:bldP spid="113" grpId="0" animBg="1"/>
      <p:bldP spid="117" grpId="0" animBg="1"/>
      <p:bldP spid="119" grpId="0" animBg="1"/>
      <p:bldP spid="120" grpId="0" animBg="1"/>
      <p:bldP spid="121" grpId="0" animBg="1"/>
      <p:bldP spid="124" grpId="0" animBg="1"/>
      <p:bldP spid="131" grpId="0" animBg="1"/>
      <p:bldP spid="133" grpId="0" animBg="1"/>
      <p:bldP spid="134" grpId="0" animBg="1"/>
      <p:bldP spid="141" grpId="0" animBg="1"/>
      <p:bldP spid="144" grpId="0" animBg="1"/>
      <p:bldP spid="145" grpId="0" animBg="1"/>
      <p:bldP spid="152" grpId="0" animBg="1"/>
      <p:bldP spid="155" grpId="0" animBg="1"/>
      <p:bldP spid="156" grpId="0" animBg="1"/>
      <p:bldP spid="160" grpId="0" animBg="1"/>
      <p:bldP spid="162" grpId="0" animBg="1"/>
      <p:bldP spid="163" grpId="0" animBg="1"/>
      <p:bldP spid="164" grpId="0" animBg="1"/>
      <p:bldP spid="214" grpId="0" animBg="1"/>
      <p:bldP spid="221" grpId="0" animBg="1"/>
      <p:bldP spid="232" grpId="0" animBg="1"/>
      <p:bldP spid="233" grpId="0" animBg="1"/>
      <p:bldP spid="234" grpId="0" animBg="1"/>
      <p:bldP spid="239" grpId="0" animBg="1"/>
      <p:bldP spid="240" grpId="0" animBg="1"/>
      <p:bldP spid="243" grpId="0" animBg="1"/>
      <p:bldP spid="244" grpId="0" animBg="1"/>
      <p:bldP spid="29" grpId="0" animBg="1"/>
      <p:bldP spid="29" grpId="1" animBg="1"/>
      <p:bldP spid="49" grpId="0" animBg="1"/>
      <p:bldP spid="49" grpId="1" animBg="1"/>
      <p:bldP spid="98" grpId="0" animBg="1"/>
      <p:bldP spid="98" grpId="1" animBg="1"/>
      <p:bldP spid="126" grpId="0" animBg="1"/>
      <p:bldP spid="126" grpId="1" animBg="1"/>
      <p:bldP spid="128" grpId="0" animBg="1"/>
      <p:bldP spid="128" grpId="1" animBg="1"/>
      <p:bldP spid="129" grpId="0" animBg="1"/>
      <p:bldP spid="129" grpId="1" animBg="1"/>
      <p:bldP spid="206" grpId="0" animBg="1"/>
      <p:bldP spid="206" grpId="1" animBg="1"/>
      <p:bldP spid="208" grpId="0" animBg="1"/>
      <p:bldP spid="208" grpId="1" animBg="1"/>
      <p:bldP spid="209" grpId="0" animBg="1"/>
      <p:bldP spid="209" grpId="1" animBg="1"/>
      <p:bldP spid="205" grpId="0" animBg="1"/>
      <p:bldP spid="205" grpId="1" animBg="1"/>
      <p:bldP spid="97" grpId="0" animBg="1"/>
      <p:bldP spid="97" grpId="1" animBg="1"/>
      <p:bldP spid="125" grpId="0" animBg="1"/>
      <p:bldP spid="12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Oval 163"/>
          <p:cNvSpPr/>
          <p:nvPr/>
        </p:nvSpPr>
        <p:spPr>
          <a:xfrm>
            <a:off x="2473301" y="463768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64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433791" y="73167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498776" y="203563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928308" y="192937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762887" y="225246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805357" y="160909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291689" y="219558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3291689" y="168529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3054090" y="200557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931139" y="168529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1175135" y="207387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25514" y="209724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1163427" y="161172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421965" y="312750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1809722" y="236936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874005" y="236350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1664616" y="85379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4331835" y="210925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4761367" y="200298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4595946" y="232607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4638416" y="168271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7124748" y="226919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7124748" y="175891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6887149" y="207918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6721728" y="240227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6764198" y="175891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5906892" y="102087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2174226" y="140175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5732770" y="175363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6429405" y="220131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5834102" y="256289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1809722" y="506839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2239254" y="496213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2073833" y="528522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2116303" y="464186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4602635" y="522834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935504" y="514459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4602635" y="471806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4365036" y="503833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4199615" y="536142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4242085" y="471806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2503390" y="514721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363520" y="380405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2928186" y="393713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2473301" y="462934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3619683" y="429591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5037646" y="212511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98776" y="456040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5035487" y="168529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6309912" y="522576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5642781" y="514201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6309912" y="471548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6072313" y="503575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5906892" y="535884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5949362" y="471548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8435694" y="530196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7768563" y="521821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8435694" y="479168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8198095" y="511195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8032674" y="543504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8075144" y="479168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6885633" y="582738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6910077" y="369289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7032201" y="466955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1687598" y="403326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 rot="16200000">
            <a:off x="1703279" y="4535410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rot="16200000">
            <a:off x="2494533" y="1583687"/>
            <a:ext cx="1116082" cy="115854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 rot="16200000">
            <a:off x="392333" y="1502644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 rot="16200000">
            <a:off x="6327592" y="1657305"/>
            <a:ext cx="1116082" cy="115854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 rot="16200000">
            <a:off x="4225392" y="1576262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/>
          <p:cNvSpPr/>
          <p:nvPr/>
        </p:nvSpPr>
        <p:spPr>
          <a:xfrm rot="16200000">
            <a:off x="3805479" y="4616453"/>
            <a:ext cx="1116082" cy="115854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Freeform 206"/>
          <p:cNvSpPr/>
          <p:nvPr/>
        </p:nvSpPr>
        <p:spPr>
          <a:xfrm rot="16200000">
            <a:off x="7638538" y="4690071"/>
            <a:ext cx="1116082" cy="115854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Freeform 208"/>
          <p:cNvSpPr/>
          <p:nvPr/>
        </p:nvSpPr>
        <p:spPr>
          <a:xfrm rot="16200000">
            <a:off x="5536338" y="4609028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 rot="16200000">
            <a:off x="1579306" y="3057172"/>
            <a:ext cx="3528448" cy="366269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 rot="16200000">
            <a:off x="268360" y="24406"/>
            <a:ext cx="3528448" cy="366269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 rot="16200000">
            <a:off x="4101419" y="98024"/>
            <a:ext cx="3528448" cy="366269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Freeform 204"/>
          <p:cNvSpPr/>
          <p:nvPr/>
        </p:nvSpPr>
        <p:spPr>
          <a:xfrm rot="16200000">
            <a:off x="5412365" y="3130790"/>
            <a:ext cx="3528448" cy="366269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34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6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7" dur="indefinite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1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2" dur="indefinite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6" dur="indefinite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7" dur="indefinite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1" dur="indefinite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2" dur="indefinite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6" dur="indefinite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7" dur="indefinite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1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2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6" dur="indefinite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7" dur="indefinite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9" dur="indefinite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0" dur="indefinite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4" dur="indefinite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5" dur="indefinite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7" dur="indefinite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8" dur="indefinite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2" dur="indefinite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3" dur="indefinite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5" dur="indefinite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6" dur="indefinite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 animBg="1"/>
      <p:bldP spid="35" grpId="0" animBg="1"/>
      <p:bldP spid="51" grpId="0" animBg="1"/>
      <p:bldP spid="101" grpId="0" animBg="1"/>
      <p:bldP spid="103" grpId="0" animBg="1"/>
      <p:bldP spid="104" grpId="0" animBg="1"/>
      <p:bldP spid="105" grpId="0" animBg="1"/>
      <p:bldP spid="106" grpId="0" animBg="1"/>
      <p:bldP spid="108" grpId="0" animBg="1"/>
      <p:bldP spid="109" grpId="0" animBg="1"/>
      <p:bldP spid="111" grpId="0" animBg="1"/>
      <p:bldP spid="118" grpId="0" animBg="1"/>
      <p:bldP spid="120" grpId="0" animBg="1"/>
      <p:bldP spid="121" grpId="0" animBg="1"/>
      <p:bldP spid="124" grpId="0" animBg="1"/>
      <p:bldP spid="131" grpId="0" animBg="1"/>
      <p:bldP spid="133" grpId="0" animBg="1"/>
      <p:bldP spid="134" grpId="0" animBg="1"/>
      <p:bldP spid="141" grpId="0" animBg="1"/>
      <p:bldP spid="143" grpId="0" animBg="1"/>
      <p:bldP spid="144" grpId="0" animBg="1"/>
      <p:bldP spid="145" grpId="0" animBg="1"/>
      <p:bldP spid="146" grpId="0" animBg="1"/>
      <p:bldP spid="148" grpId="0" animBg="1"/>
      <p:bldP spid="149" grpId="0" animBg="1"/>
      <p:bldP spid="150" grpId="0" animBg="1"/>
      <p:bldP spid="151" grpId="0" animBg="1"/>
      <p:bldP spid="158" grpId="0" animBg="1"/>
      <p:bldP spid="160" grpId="0" animBg="1"/>
      <p:bldP spid="161" grpId="0" animBg="1"/>
      <p:bldP spid="162" grpId="0" animBg="1"/>
      <p:bldP spid="163" grpId="0" animBg="1"/>
      <p:bldP spid="181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8" grpId="0" animBg="1"/>
      <p:bldP spid="200" grpId="0" animBg="1"/>
      <p:bldP spid="201" grpId="0" animBg="1"/>
      <p:bldP spid="202" grpId="0" animBg="1"/>
      <p:bldP spid="203" grpId="0" animBg="1"/>
      <p:bldP spid="211" grpId="0" animBg="1"/>
      <p:bldP spid="213" grpId="0" animBg="1"/>
      <p:bldP spid="214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31" grpId="0" animBg="1"/>
      <p:bldP spid="238" grpId="0" animBg="1"/>
      <p:bldP spid="239" grpId="0" animBg="1"/>
      <p:bldP spid="242" grpId="0" animBg="1"/>
      <p:bldP spid="244" grpId="0" animBg="1"/>
      <p:bldP spid="169" grpId="0" animBg="1"/>
      <p:bldP spid="169" grpId="1" animBg="1"/>
      <p:bldP spid="41" grpId="0" animBg="1"/>
      <p:bldP spid="41" grpId="1" animBg="1"/>
      <p:bldP spid="98" grpId="0" animBg="1"/>
      <p:bldP spid="98" grpId="1" animBg="1"/>
      <p:bldP spid="127" grpId="0" animBg="1"/>
      <p:bldP spid="127" grpId="1" animBg="1"/>
      <p:bldP spid="129" grpId="0" animBg="1"/>
      <p:bldP spid="129" grpId="1" animBg="1"/>
      <p:bldP spid="167" grpId="0" animBg="1"/>
      <p:bldP spid="167" grpId="1" animBg="1"/>
      <p:bldP spid="207" grpId="0" animBg="1"/>
      <p:bldP spid="207" grpId="1" animBg="1"/>
      <p:bldP spid="209" grpId="0" animBg="1"/>
      <p:bldP spid="209" grpId="1" animBg="1"/>
      <p:bldP spid="165" grpId="0" animBg="1"/>
      <p:bldP spid="165" grpId="1" animBg="1"/>
      <p:bldP spid="97" grpId="0" animBg="1"/>
      <p:bldP spid="97" grpId="1" animBg="1"/>
      <p:bldP spid="125" grpId="0" animBg="1"/>
      <p:bldP spid="125" grpId="1" animBg="1"/>
      <p:bldP spid="205" grpId="0" animBg="1"/>
      <p:bldP spid="20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327" y="1676400"/>
            <a:ext cx="8675388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</a:t>
            </a:r>
            <a:r>
              <a:rPr lang="en-US" sz="6600" b="1" dirty="0" smtClean="0"/>
              <a:t>Nested Splat</a:t>
            </a:r>
            <a:r>
              <a:rPr lang="en-US" sz="6600" b="1" dirty="0"/>
              <a:t>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19.2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/>
              <a:t>Instant</a:t>
            </a:r>
            <a:r>
              <a:rPr lang="en-US" sz="2000" b="1" dirty="0"/>
              <a:t> Nested Splats! </a:t>
            </a:r>
            <a:r>
              <a:rPr lang="en-US" sz="2000" b="1"/>
              <a:t>with Multiple large Splats!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0364" y="87867"/>
            <a:ext cx="8336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2"/>
              </a:rPr>
              <a:t>the original 50 Splat! lessons </a:t>
            </a:r>
            <a:r>
              <a:rPr lang="en-US" b="1" dirty="0"/>
              <a:t>or the </a:t>
            </a:r>
            <a:r>
              <a:rPr lang="en-US" b="1" dirty="0" err="1">
                <a:hlinkClick r:id="rId3"/>
              </a:rPr>
              <a:t>The</a:t>
            </a:r>
            <a:r>
              <a:rPr lang="en-US" b="1" dirty="0">
                <a:hlinkClick r:id="rId3"/>
              </a:rPr>
              <a:t> 20 Fraction Splat! Lessons</a:t>
            </a:r>
            <a:r>
              <a:rPr lang="en-US" b="1" dirty="0"/>
              <a:t>. </a:t>
            </a:r>
            <a:endParaRPr lang="en-US" sz="5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328078" y="697468"/>
            <a:ext cx="4533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You can find </a:t>
            </a:r>
            <a:r>
              <a:rPr lang="en-US" b="1" dirty="0" smtClean="0">
                <a:hlinkClick r:id="rId4"/>
              </a:rPr>
              <a:t>more Nested Splat! lessons here</a:t>
            </a:r>
            <a:r>
              <a:rPr lang="en-US" b="1" dirty="0" smtClean="0"/>
              <a:t>.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393212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222</Words>
  <Application>Microsoft Office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45</cp:revision>
  <dcterms:created xsi:type="dcterms:W3CDTF">2017-10-24T12:17:11Z</dcterms:created>
  <dcterms:modified xsi:type="dcterms:W3CDTF">2017-11-15T02:41:42Z</dcterms:modified>
</cp:coreProperties>
</file>