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7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4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F9F62-001D-4B82-B750-0B00FDE46BD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D07D-9CA1-4139-8C46-65C8B783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8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3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1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32E-B340-4165-A0D2-6C49FE8665C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222A-4D3F-4F03-B868-454939A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tevewyborney.com/?p=1112" TargetMode="Externa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office.com/en-us/article/View-a-presentation-without-PowerPoint-2f1077ab-9a4e-41ba-9f75-d55bd9b231a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8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</a:t>
            </a:r>
            <a:r>
              <a:rPr lang="en-US" sz="2000" b="1" dirty="0" smtClean="0"/>
              <a:t> Nested </a:t>
            </a:r>
            <a:r>
              <a:rPr lang="en-US" sz="2000" b="1" dirty="0"/>
              <a:t>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76" y="5562600"/>
            <a:ext cx="833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</a:t>
            </a:r>
            <a:r>
              <a:rPr lang="en-US" b="1" dirty="0" smtClean="0"/>
              <a:t>the </a:t>
            </a:r>
            <a:r>
              <a:rPr lang="en-US" b="1" dirty="0" err="1" smtClean="0">
                <a:hlinkClick r:id="rId4"/>
              </a:rPr>
              <a:t>The</a:t>
            </a:r>
            <a:r>
              <a:rPr lang="en-US" b="1" dirty="0" smtClean="0">
                <a:hlinkClick r:id="rId4"/>
              </a:rPr>
              <a:t> 20 Fraction Splat! Lessons</a:t>
            </a:r>
            <a:r>
              <a:rPr lang="en-US" b="1" dirty="0" smtClean="0"/>
              <a:t>. </a:t>
            </a:r>
            <a:endParaRPr lang="en-US" sz="5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6563" y="6174064"/>
            <a:ext cx="50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</a:t>
            </a:r>
            <a:r>
              <a:rPr lang="en-US" b="1" dirty="0">
                <a:hlinkClick r:id="rId5"/>
              </a:rPr>
              <a:t>here</a:t>
            </a:r>
            <a:r>
              <a:rPr lang="en-US" b="1" dirty="0"/>
              <a:t> to download more Nested Splat! lessons.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27059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0" y="6400800"/>
            <a:ext cx="5486400" cy="457200"/>
          </a:xfrm>
          <a:prstGeom prst="wedgeRectCallout">
            <a:avLst>
              <a:gd name="adj1" fmla="val -10608"/>
              <a:gd name="adj2" fmla="val 2387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This series was written in PowerPoint, so it works best if you view it using PowerPoint.  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If you don’t have PowerPoint, try </a:t>
            </a:r>
            <a:r>
              <a:rPr lang="en-US" sz="1050" dirty="0" smtClean="0">
                <a:solidFill>
                  <a:schemeClr val="tx1"/>
                </a:solidFill>
                <a:hlinkClick r:id="rId2"/>
              </a:rPr>
              <a:t>this link</a:t>
            </a:r>
            <a:r>
              <a:rPr lang="en-US" sz="1050" dirty="0" smtClean="0">
                <a:solidFill>
                  <a:schemeClr val="tx1"/>
                </a:solidFill>
              </a:rPr>
              <a:t> to download the free PowerPoint viewer.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43000" y="1066800"/>
            <a:ext cx="2819400" cy="2590800"/>
            <a:chOff x="1143000" y="1066800"/>
            <a:chExt cx="2819400" cy="2590800"/>
          </a:xfrm>
        </p:grpSpPr>
        <p:sp>
          <p:nvSpPr>
            <p:cNvPr id="7" name="Rectangular Callout 6"/>
            <p:cNvSpPr/>
            <p:nvPr/>
          </p:nvSpPr>
          <p:spPr>
            <a:xfrm>
              <a:off x="11430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 this level, you’ll find the number of dots under the large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07" r="12838"/>
            <a:stretch/>
          </p:blipFill>
          <p:spPr bwMode="auto">
            <a:xfrm>
              <a:off x="1606005" y="2133601"/>
              <a:ext cx="1893389" cy="14459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57800" y="1066800"/>
            <a:ext cx="2819400" cy="2590800"/>
            <a:chOff x="5257800" y="1066800"/>
            <a:chExt cx="2819400" cy="2590800"/>
          </a:xfrm>
        </p:grpSpPr>
        <p:sp>
          <p:nvSpPr>
            <p:cNvPr id="11" name="Rectangular Callout 10"/>
            <p:cNvSpPr/>
            <p:nvPr/>
          </p:nvSpPr>
          <p:spPr>
            <a:xfrm>
              <a:off x="5257800" y="1066800"/>
              <a:ext cx="2819400" cy="2590800"/>
            </a:xfrm>
            <a:prstGeom prst="wedgeRectCallout">
              <a:avLst>
                <a:gd name="adj1" fmla="val -63405"/>
                <a:gd name="adj2" fmla="val 8590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Then you’ll find the number of dots under 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each small Splat! </a:t>
              </a: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  <a:p>
              <a:pPr algn="ctr"/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828" r="12896"/>
            <a:stretch/>
          </p:blipFill>
          <p:spPr bwMode="auto">
            <a:xfrm>
              <a:off x="5723593" y="2150897"/>
              <a:ext cx="1887814" cy="14296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379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1295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dots are </a:t>
            </a:r>
            <a:r>
              <a:rPr lang="en-US" b="1" dirty="0" smtClean="0">
                <a:solidFill>
                  <a:schemeClr val="tx1"/>
                </a:solidFill>
              </a:rPr>
              <a:t>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381000" y="2514600"/>
            <a:ext cx="3500674" cy="1683922"/>
          </a:xfrm>
          <a:prstGeom prst="wedgeRectCallout">
            <a:avLst>
              <a:gd name="adj1" fmla="val -63095"/>
              <a:gd name="adj2" fmla="val 4626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Look! There are more Splats!  The small Splats are the same color, so they are each covering the same number.  How many dots are under each of the small splats?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381000" y="302453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381000" y="8926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number of blue dots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3048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381000" y="22860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46739" y="19638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28836" y="449580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23318" y="8926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915908" y="26134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2380" y="362560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801734" y="20874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879916" y="19568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38001" y="41610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034469" y="258559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412709" y="37337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66725" y="2762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721841" y="17619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981370" y="37337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39000" y="30236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388003" y="41985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ular Callout 30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small splats to see how many dots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482120" y="353265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64429" y="74121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6665492" y="1729302"/>
            <a:ext cx="1716040" cy="178132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5266106" y="3363284"/>
            <a:ext cx="1716039" cy="178132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4283467" y="1223353"/>
            <a:ext cx="4382873" cy="454962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8" grpId="0" animBg="1"/>
      <p:bldP spid="23" grpId="0" animBg="1"/>
      <p:bldP spid="22" grpId="0" animBg="1"/>
      <p:bldP spid="30" grpId="0" animBg="1"/>
      <p:bldP spid="26" grpId="0" animBg="1"/>
      <p:bldP spid="35" grpId="0" animBg="1"/>
      <p:bldP spid="27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31" grpId="0" animBg="1"/>
      <p:bldP spid="31" grpId="1" animBg="1"/>
      <p:bldP spid="40" grpId="0" animBg="1"/>
      <p:bldP spid="41" grpId="0" animBg="1"/>
      <p:bldP spid="47" grpId="0" animBg="1"/>
      <p:bldP spid="47" grpId="1" animBg="1"/>
      <p:bldP spid="48" grpId="0" animBg="1"/>
      <p:bldP spid="48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728208" y="45073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42218" y="28020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22705" y="108336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33100" y="35717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50923" y="406315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458237" y="355462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2019" y="248526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01130" y="187037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162504" y="134299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22033" y="254283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170570" y="209421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905971" y="20296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94922" y="277399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874150" y="327993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551436" y="321822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25625" y="38795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364716" y="12336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00491" y="172505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866321" y="169654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181528" y="334794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418855" y="253322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833099" y="1587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360152" y="2600564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782577" y="1107404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7" grpId="0" animBg="1"/>
      <p:bldP spid="32" grpId="0" animBg="1"/>
      <p:bldP spid="35" grpId="0" animBg="1"/>
      <p:bldP spid="20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81" grpId="0" animBg="1"/>
      <p:bldP spid="82" grpId="0" animBg="1"/>
      <p:bldP spid="83" grpId="0" animBg="1"/>
      <p:bldP spid="84" grpId="0" animBg="1"/>
      <p:bldP spid="90" grpId="0" animBg="1"/>
      <p:bldP spid="91" grpId="0" animBg="1"/>
      <p:bldP spid="40" grpId="0" animBg="1"/>
      <p:bldP spid="40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478299" y="34761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725405" y="194758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943907" y="529668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400692" y="382962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616287" y="271729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363940" y="480432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834110" y="320868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62134" y="392931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43536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41424" y="27001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68969" y="170525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211689" y="174239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811722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071251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19788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592149" y="1131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794598" y="112486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010395" y="37525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910728" y="401868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173639" y="487593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013934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104632" y="315877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534139" y="2693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396198" y="53625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677473" y="24346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466243" y="584921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143339" y="1746092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2291016" y="3856580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431795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06697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42" grpId="0" animBg="1"/>
      <p:bldP spid="7" grpId="0" animBg="1"/>
      <p:bldP spid="32" grpId="0" animBg="1"/>
      <p:bldP spid="33" grpId="0" animBg="1"/>
      <p:bldP spid="35" grpId="0" animBg="1"/>
      <p:bldP spid="20" grpId="0" animBg="1"/>
      <p:bldP spid="24" grpId="0" animBg="1"/>
      <p:bldP spid="27" grpId="0" animBg="1"/>
      <p:bldP spid="28" grpId="0" animBg="1"/>
      <p:bldP spid="30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9" grpId="0" animBg="1"/>
      <p:bldP spid="72" grpId="0" animBg="1"/>
      <p:bldP spid="81" grpId="0" animBg="1"/>
      <p:bldP spid="82" grpId="0" animBg="1"/>
      <p:bldP spid="85" grpId="0" animBg="1"/>
      <p:bldP spid="86" grpId="0" animBg="1"/>
      <p:bldP spid="90" grpId="0" animBg="1"/>
      <p:bldP spid="91" grpId="0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402687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24357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27676" y="536253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93376" y="14369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75855" y="325880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58498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64497" y="491391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42584" y="30191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099898" y="484940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638985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291151" y="28052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65812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628019" y="329594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899864" y="449586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59337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818866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728964" y="130163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891178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858950" y="361419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842118" y="32020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761549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31346" y="3101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335359" y="250118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276670" y="3617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3018963" y="3927111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3067727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1271466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5248092" y="3060348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5179410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1054312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2" grpId="0" animBg="1"/>
      <p:bldP spid="15" grpId="0" animBg="1"/>
      <p:bldP spid="7" grpId="0" animBg="1"/>
      <p:bldP spid="32" grpId="0" animBg="1"/>
      <p:bldP spid="35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0" grpId="0" animBg="1"/>
      <p:bldP spid="51" grpId="0" animBg="1"/>
      <p:bldP spid="55" grpId="0" animBg="1"/>
      <p:bldP spid="56" grpId="0" animBg="1"/>
      <p:bldP spid="62" grpId="0" animBg="1"/>
      <p:bldP spid="69" grpId="0" animBg="1"/>
      <p:bldP spid="74" grpId="0" animBg="1"/>
      <p:bldP spid="77" grpId="0" animBg="1"/>
      <p:bldP spid="81" grpId="0" animBg="1"/>
      <p:bldP spid="91" grpId="0" animBg="1"/>
      <p:bldP spid="95" grpId="0" animBg="1"/>
      <p:bldP spid="96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49" grpId="0" animBg="1"/>
      <p:bldP spid="49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2960815" y="118144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235379" y="438651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98157" y="459221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53524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51697" y="195116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5412" y="389414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69520" y="244254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20757" y="395122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70379" y="407908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50007" y="3152790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476834" y="193401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62690" y="2089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634978" y="4047156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595627" y="424768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870359" y="94809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129888" y="21479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878425" y="169930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613826" y="1634795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813519" y="115338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892747" y="1659327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636746" y="330471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202200" y="310851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241102" y="371737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17657" y="4546563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895901" y="3281822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719129" y="382711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111645" y="414193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072571" y="838778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307319" y="153374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4042" y="3105049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108795" y="2710001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529505" y="5591664"/>
            <a:ext cx="353545" cy="3535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6200000">
            <a:off x="4289444" y="3156786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 rot="16200000">
            <a:off x="2378749" y="979955"/>
            <a:ext cx="1871222" cy="1942415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 rot="16200000">
            <a:off x="582488" y="2946404"/>
            <a:ext cx="1871220" cy="1942413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4490432" y="712500"/>
            <a:ext cx="1871221" cy="19424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365334" y="127167"/>
            <a:ext cx="6425318" cy="6669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7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2" grpId="0" animBg="1"/>
      <p:bldP spid="15" grpId="0" animBg="1"/>
      <p:bldP spid="9" grpId="0" animBg="1"/>
      <p:bldP spid="32" grpId="0" animBg="1"/>
      <p:bldP spid="33" grpId="0" animBg="1"/>
      <p:bldP spid="35" grpId="0" animBg="1"/>
      <p:bldP spid="20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6" grpId="0" animBg="1"/>
      <p:bldP spid="81" grpId="0" animBg="1"/>
      <p:bldP spid="82" grpId="0" animBg="1"/>
      <p:bldP spid="84" grpId="0" animBg="1"/>
      <p:bldP spid="86" grpId="0" animBg="1"/>
      <p:bldP spid="91" grpId="0" animBg="1"/>
      <p:bldP spid="29" grpId="0" animBg="1"/>
      <p:bldP spid="29" grpId="1" animBg="1"/>
      <p:bldP spid="40" grpId="0" animBg="1"/>
      <p:bldP spid="40" grpId="1" animBg="1"/>
      <p:bldP spid="41" grpId="0" animBg="1"/>
      <p:bldP spid="41" grpId="1" animBg="1"/>
      <p:bldP spid="54" grpId="0" animBg="1"/>
      <p:bldP spid="54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327" y="1676400"/>
            <a:ext cx="8675388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</a:t>
            </a:r>
            <a:r>
              <a:rPr lang="en-US" sz="6600" b="1" dirty="0" smtClean="0"/>
              <a:t>Nested Splat</a:t>
            </a:r>
            <a:r>
              <a:rPr lang="en-US" sz="6600" b="1" dirty="0"/>
              <a:t>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18.3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</a:t>
            </a:r>
            <a:r>
              <a:rPr lang="en-US" sz="2000" b="1" dirty="0"/>
              <a:t> Nested Splats! with 1 large Splat!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364" y="87867"/>
            <a:ext cx="833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the </a:t>
            </a:r>
            <a:r>
              <a:rPr lang="en-US" b="1" dirty="0" err="1">
                <a:hlinkClick r:id="rId3"/>
              </a:rPr>
              <a:t>The</a:t>
            </a:r>
            <a:r>
              <a:rPr lang="en-US" b="1" dirty="0">
                <a:hlinkClick r:id="rId3"/>
              </a:rPr>
              <a:t> 20 Fraction Splat! Lessons</a:t>
            </a:r>
            <a:r>
              <a:rPr lang="en-US" b="1" dirty="0"/>
              <a:t>. </a:t>
            </a:r>
            <a:endParaRPr lang="en-US" sz="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8078" y="697468"/>
            <a:ext cx="453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 can find </a:t>
            </a:r>
            <a:r>
              <a:rPr lang="en-US" b="1" dirty="0" smtClean="0">
                <a:hlinkClick r:id="rId4"/>
              </a:rPr>
              <a:t>more Nested Splat! lessons here</a:t>
            </a:r>
            <a:r>
              <a:rPr lang="en-US" b="1" dirty="0" smtClean="0"/>
              <a:t>.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9321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285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36</cp:revision>
  <dcterms:created xsi:type="dcterms:W3CDTF">2017-10-24T12:17:11Z</dcterms:created>
  <dcterms:modified xsi:type="dcterms:W3CDTF">2017-11-15T02:29:54Z</dcterms:modified>
</cp:coreProperties>
</file>