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8" r:id="rId3"/>
    <p:sldId id="258" r:id="rId4"/>
    <p:sldId id="263" r:id="rId5"/>
    <p:sldId id="267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10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office.com/en-us/article/View-a-presentation-without-PowerPoint-2f1077ab-9a4e-41ba-9f75-d55bd9b23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18.1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 smtClean="0"/>
              <a:t>Instant</a:t>
            </a:r>
            <a:r>
              <a:rPr lang="en-US" sz="2000" b="1" dirty="0" smtClean="0"/>
              <a:t> Nested </a:t>
            </a:r>
            <a:r>
              <a:rPr lang="en-US" sz="2000" b="1" dirty="0"/>
              <a:t>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0" y="6400800"/>
            <a:ext cx="5486400" cy="457200"/>
          </a:xfrm>
          <a:prstGeom prst="wedgeRectCallout">
            <a:avLst>
              <a:gd name="adj1" fmla="val -10608"/>
              <a:gd name="adj2" fmla="val 2387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This series was written in PowerPoint, so it works best if you view it using PowerPoint. 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If you don’t have PowerPoint, try </a:t>
            </a:r>
            <a:r>
              <a:rPr lang="en-US" sz="1050" dirty="0" smtClean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sz="1050" dirty="0" smtClean="0">
                <a:solidFill>
                  <a:schemeClr val="tx1"/>
                </a:solidFill>
              </a:rPr>
              <a:t> to download the free PowerPoint viewer.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066800"/>
            <a:ext cx="2819400" cy="2590800"/>
            <a:chOff x="1143000" y="1066800"/>
            <a:chExt cx="2819400" cy="2590800"/>
          </a:xfrm>
        </p:grpSpPr>
        <p:sp>
          <p:nvSpPr>
            <p:cNvPr id="7" name="Rectangular Callout 6"/>
            <p:cNvSpPr/>
            <p:nvPr/>
          </p:nvSpPr>
          <p:spPr>
            <a:xfrm>
              <a:off x="11430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 this level, you’ll find the number of dots under the large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07" r="12838"/>
            <a:stretch/>
          </p:blipFill>
          <p:spPr bwMode="auto">
            <a:xfrm>
              <a:off x="1606005" y="2133601"/>
              <a:ext cx="1893389" cy="14459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57800" y="1066800"/>
            <a:ext cx="2819400" cy="2590800"/>
            <a:chOff x="5257800" y="1066800"/>
            <a:chExt cx="2819400" cy="2590800"/>
          </a:xfrm>
        </p:grpSpPr>
        <p:sp>
          <p:nvSpPr>
            <p:cNvPr id="11" name="Rectangular Callout 10"/>
            <p:cNvSpPr/>
            <p:nvPr/>
          </p:nvSpPr>
          <p:spPr>
            <a:xfrm>
              <a:off x="52578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Then you’ll find the number of dots under 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each small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28" r="12896"/>
            <a:stretch/>
          </p:blipFill>
          <p:spPr bwMode="auto">
            <a:xfrm>
              <a:off x="5723593" y="2150897"/>
              <a:ext cx="1887814" cy="14296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1753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381000" y="3024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8926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346739" y="196383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828836" y="44958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23318" y="8926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26134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12380" y="362560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915907" y="37338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879916" y="19568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38001" y="41610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034469" y="258559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412709" y="37337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066725" y="2762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721841" y="17619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981370" y="373379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239000" y="3023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388003" y="419852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6200000">
            <a:off x="6665492" y="1729302"/>
            <a:ext cx="1716040" cy="17813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5266106" y="3363284"/>
            <a:ext cx="1716039" cy="17813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283467" y="1223353"/>
            <a:ext cx="4382873" cy="45496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8" grpId="0" animBg="1"/>
      <p:bldP spid="23" grpId="0" animBg="1"/>
      <p:bldP spid="22" grpId="0" animBg="1"/>
      <p:bldP spid="30" grpId="0" animBg="1"/>
      <p:bldP spid="26" grpId="0" animBg="1"/>
      <p:bldP spid="35" grpId="0" animBg="1"/>
      <p:bldP spid="27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31" grpId="0" animBg="1"/>
      <p:bldP spid="31" grpId="1" animBg="1"/>
      <p:bldP spid="47" grpId="0" animBg="1"/>
      <p:bldP spid="47" grpId="1" animBg="1"/>
      <p:bldP spid="48" grpId="0" animBg="1"/>
      <p:bldP spid="48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4051847" y="11923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01128" y="8176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82371" y="353286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499528" y="353286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38935" y="302163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240309" y="443531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56565" y="450155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462146" y="507918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81846" y="1870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558160" y="211078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104029" y="22239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082237" y="266808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222917" y="4981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77902" y="358488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222705" y="38656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963864" y="287956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277901" y="189463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319399" y="951929"/>
            <a:ext cx="2232767" cy="23177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2699309" y="3338702"/>
            <a:ext cx="2232765" cy="23177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32" grpId="0" animBg="1"/>
      <p:bldP spid="35" grpId="0" animBg="1"/>
      <p:bldP spid="28" grpId="0" animBg="1"/>
      <p:bldP spid="39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1" grpId="0" animBg="1"/>
      <p:bldP spid="82" grpId="0" animBg="1"/>
      <p:bldP spid="83" grpId="0" animBg="1"/>
      <p:bldP spid="84" grpId="0" animBg="1"/>
      <p:bldP spid="89" grpId="0" animBg="1"/>
      <p:bldP spid="91" grpId="0" animBg="1"/>
      <p:bldP spid="40" grpId="0" animBg="1"/>
      <p:bldP spid="40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3611852" y="124333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20793" y="23896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403154" y="38864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259458" y="39147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858085" y="40424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858463" y="29077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704188" y="45015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704574" y="48551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421093" y="10868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77807" y="20295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597866" y="21426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206621" y="32852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585738" y="966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060824" y="38595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571856" y="45015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10261" y="302163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504540" y="18497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196211" y="318590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3453" y="45015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16200000">
            <a:off x="4095626" y="2779568"/>
            <a:ext cx="2232765" cy="23177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2804985" y="870657"/>
            <a:ext cx="2232767" cy="23177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941351" y="2700726"/>
            <a:ext cx="2232765" cy="23177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59197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0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32" grpId="0" animBg="1"/>
      <p:bldP spid="35" grpId="0" animBg="1"/>
      <p:bldP spid="28" grpId="0" animBg="1"/>
      <p:bldP spid="39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1" grpId="0" animBg="1"/>
      <p:bldP spid="82" grpId="0" animBg="1"/>
      <p:bldP spid="83" grpId="0" animBg="1"/>
      <p:bldP spid="84" grpId="0" animBg="1"/>
      <p:bldP spid="89" grpId="0" animBg="1"/>
      <p:bldP spid="91" grpId="0" animBg="1"/>
      <p:bldP spid="27" grpId="0" animBg="1"/>
      <p:bldP spid="26" grpId="0" animBg="1"/>
      <p:bldP spid="26" grpId="1" animBg="1"/>
      <p:bldP spid="40" grpId="0" animBg="1"/>
      <p:bldP spid="40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806593" y="248526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71875" y="485322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24357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42502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40675" y="195116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924357" y="316699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143813" y="333536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64497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77800" y="33486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64497" y="26193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43813" y="25332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1130" y="18703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628019" y="32959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371486" y="39826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559337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502497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348871" y="1794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625420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274474" y="4071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61549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102047" y="494059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037544" y="53625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719990" y="36889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418855" y="25332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349311" y="4981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018963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067727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5248092" y="3060348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6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42" grpId="0" animBg="1"/>
      <p:bldP spid="7" grpId="0" animBg="1"/>
      <p:bldP spid="9" grpId="0" animBg="1"/>
      <p:bldP spid="32" grpId="0" animBg="1"/>
      <p:bldP spid="33" grpId="0" animBg="1"/>
      <p:bldP spid="35" grpId="0" animBg="1"/>
      <p:bldP spid="22" grpId="0" animBg="1"/>
      <p:bldP spid="23" grpId="0" animBg="1"/>
      <p:bldP spid="24" grpId="0" animBg="1"/>
      <p:bldP spid="27" grpId="0" animBg="1"/>
      <p:bldP spid="30" grpId="0" animBg="1"/>
      <p:bldP spid="31" grpId="0" animBg="1"/>
      <p:bldP spid="39" grpId="0" animBg="1"/>
      <p:bldP spid="50" grpId="0" animBg="1"/>
      <p:bldP spid="53" grpId="0" animBg="1"/>
      <p:bldP spid="55" grpId="0" animBg="1"/>
      <p:bldP spid="56" grpId="0" animBg="1"/>
      <p:bldP spid="59" grpId="0" animBg="1"/>
      <p:bldP spid="61" grpId="0" animBg="1"/>
      <p:bldP spid="73" grpId="0" animBg="1"/>
      <p:bldP spid="77" grpId="0" animBg="1"/>
      <p:bldP spid="81" grpId="0" animBg="1"/>
      <p:bldP spid="85" grpId="0" animBg="1"/>
      <p:bldP spid="86" grpId="0" animBg="1"/>
      <p:bldP spid="89" grpId="0" animBg="1"/>
      <p:bldP spid="90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49" grpId="0" animBg="1"/>
      <p:bldP spid="49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865110" y="53036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67428" y="41627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135354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12857" y="23246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110861" y="145937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75494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840818" y="315877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6153" y="390913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847081" y="33187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41154" y="966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595627" y="360916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110861" y="449586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847082" y="40471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582483" y="39826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70334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029863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78400" y="169930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513801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102175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836417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492934" y="48983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053115" y="32020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416789" y="36986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339483" y="204249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858962" y="398921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278947" y="36780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041882" y="461362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229960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482463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4459089" y="3060348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390407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65309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6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42" grpId="0" animBg="1"/>
      <p:bldP spid="7" grpId="0" animBg="1"/>
      <p:bldP spid="35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31" grpId="0" animBg="1"/>
      <p:bldP spid="39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69" grpId="0" animBg="1"/>
      <p:bldP spid="73" grpId="0" animBg="1"/>
      <p:bldP spid="75" grpId="0" animBg="1"/>
      <p:bldP spid="77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29" grpId="0" animBg="1"/>
      <p:bldP spid="29" grpId="1" animBg="1"/>
      <p:bldP spid="41" grpId="0" animBg="1"/>
      <p:bldP spid="41" grpId="1" animBg="1"/>
      <p:bldP spid="49" grpId="0" animBg="1"/>
      <p:bldP spid="49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18.1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285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34</cp:revision>
  <dcterms:created xsi:type="dcterms:W3CDTF">2017-10-24T12:17:11Z</dcterms:created>
  <dcterms:modified xsi:type="dcterms:W3CDTF">2017-11-15T02:26:12Z</dcterms:modified>
</cp:coreProperties>
</file>