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72" r:id="rId3"/>
    <p:sldId id="258" r:id="rId4"/>
    <p:sldId id="263" r:id="rId5"/>
    <p:sldId id="267" r:id="rId6"/>
    <p:sldId id="268" r:id="rId7"/>
    <p:sldId id="26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6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attachment_id=1134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office.com/en-us/article/View-a-presentation-without-PowerPoint-2f1077ab-9a4e-41ba-9f75-d55bd9b231a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attachment_id=113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15.2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Nested Splats! through 10.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0" y="6400800"/>
            <a:ext cx="5486400" cy="457200"/>
          </a:xfrm>
          <a:prstGeom prst="wedgeRectCallout">
            <a:avLst>
              <a:gd name="adj1" fmla="val -10608"/>
              <a:gd name="adj2" fmla="val 2387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This series was written in PowerPoint, so it works best if you view it using PowerPoint. 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If you don’t have PowerPoint, try </a:t>
            </a:r>
            <a:r>
              <a:rPr lang="en-US" sz="1050" dirty="0" smtClean="0">
                <a:solidFill>
                  <a:schemeClr val="tx1"/>
                </a:solidFill>
                <a:hlinkClick r:id="rId2"/>
              </a:rPr>
              <a:t>this link</a:t>
            </a:r>
            <a:r>
              <a:rPr lang="en-US" sz="1050" dirty="0" smtClean="0">
                <a:solidFill>
                  <a:schemeClr val="tx1"/>
                </a:solidFill>
              </a:rPr>
              <a:t> to download the free PowerPoint viewer.</a:t>
            </a:r>
            <a:endParaRPr lang="en-US" sz="105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0" y="1066800"/>
            <a:ext cx="2819400" cy="2590800"/>
            <a:chOff x="3200400" y="1828800"/>
            <a:chExt cx="2819400" cy="2590800"/>
          </a:xfrm>
        </p:grpSpPr>
        <p:sp>
          <p:nvSpPr>
            <p:cNvPr id="7" name="Rectangular Callout 6"/>
            <p:cNvSpPr/>
            <p:nvPr/>
          </p:nvSpPr>
          <p:spPr>
            <a:xfrm>
              <a:off x="3200400" y="1828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 this level, you’ll find the number of dots under the large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48" r="12842" b="9738"/>
            <a:stretch/>
          </p:blipFill>
          <p:spPr bwMode="auto">
            <a:xfrm>
              <a:off x="3658852" y="2895600"/>
              <a:ext cx="1893389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5257800" y="1066800"/>
            <a:ext cx="2819400" cy="2590800"/>
            <a:chOff x="5257800" y="2133600"/>
            <a:chExt cx="2819400" cy="2590800"/>
          </a:xfrm>
        </p:grpSpPr>
        <p:sp>
          <p:nvSpPr>
            <p:cNvPr id="11" name="Rectangular Callout 10"/>
            <p:cNvSpPr/>
            <p:nvPr/>
          </p:nvSpPr>
          <p:spPr>
            <a:xfrm>
              <a:off x="5257800" y="21336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Then you’ll find the number of dots under the small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00" r="13375" b="7334"/>
            <a:stretch/>
          </p:blipFill>
          <p:spPr bwMode="auto">
            <a:xfrm>
              <a:off x="5752643" y="3200400"/>
              <a:ext cx="1829713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85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dots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441240" y="35626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47690" y="32983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328079" y="32630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0" y="3532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30206" y="555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9965161">
            <a:off x="6529756" y="250251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762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dots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3048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376700" cy="1371600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is another Splat!  We know there are 4 dots under the large splat.  How many dots are under the small splat?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34" name="Oval 33"/>
          <p:cNvSpPr/>
          <p:nvPr/>
        </p:nvSpPr>
        <p:spPr>
          <a:xfrm>
            <a:off x="3227548" y="15457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12377" y="762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506423" y="20355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5461369" y="1996684"/>
            <a:ext cx="2689847" cy="279218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228882" y="1337495"/>
            <a:ext cx="4287195" cy="445030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2" grpId="0" animBg="1"/>
      <p:bldP spid="16" grpId="0" animBg="1"/>
      <p:bldP spid="19" grpId="0" animBg="1"/>
      <p:bldP spid="42" grpId="0" animBg="1"/>
      <p:bldP spid="7" grpId="0" animBg="1"/>
      <p:bldP spid="9" grpId="0" animBg="1"/>
      <p:bldP spid="32" grpId="0" animBg="1"/>
      <p:bldP spid="35" grpId="0" animBg="1"/>
      <p:bldP spid="23" grpId="0" animBg="1"/>
      <p:bldP spid="24" grpId="0" animBg="1"/>
      <p:bldP spid="25" grpId="0" animBg="1"/>
      <p:bldP spid="27" grpId="0" animBg="1"/>
      <p:bldP spid="30" grpId="0" animBg="1"/>
      <p:bldP spid="31" grpId="0" animBg="1"/>
      <p:bldP spid="28" grpId="0" animBg="1"/>
      <p:bldP spid="34" grpId="0" animBg="1"/>
      <p:bldP spid="37" grpId="0" animBg="1"/>
      <p:bldP spid="38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2318982" y="42238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28593" y="25558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273705" y="144209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155448" y="48845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70285" y="33054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54684" y="38461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03145" y="24215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840833" y="5352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29450" y="30310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117084" y="184985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1467191" y="1088189"/>
            <a:ext cx="2926501" cy="303784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56771" y="106171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935522" y="42880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11692" y="344266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11692" y="18209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70111" y="28548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27489" y="194232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31856" y="31487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907396" y="169689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626911" y="36715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3684997" y="1461185"/>
            <a:ext cx="3547511" cy="368248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2485482" y="833378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3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7" grpId="0" animBg="1"/>
      <p:bldP spid="9" grpId="0" animBg="1"/>
      <p:bldP spid="33" grpId="0" animBg="1"/>
      <p:bldP spid="35" grpId="0" animBg="1"/>
      <p:bldP spid="20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6759571" y="26729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968758" y="361713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190184" y="59376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99320" y="14091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90185" y="403668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411577" y="36583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74844" y="1409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4725059" y="2165977"/>
            <a:ext cx="2926501" cy="303784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2916488" y="1133482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3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42" grpId="0" animBg="1"/>
      <p:bldP spid="7" grpId="0" animBg="1"/>
      <p:bldP spid="9" grpId="0" animBg="1"/>
      <p:bldP spid="33" grpId="0" animBg="1"/>
      <p:bldP spid="35" grpId="0" animBg="1"/>
      <p:bldP spid="20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493708" y="27007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635110" y="9144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200111" y="3429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72200" y="18942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199794" y="4495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2134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73829" y="20364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772400" y="26983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62000" y="298432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629400" y="44957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1821648" y="590684"/>
            <a:ext cx="3629709" cy="376780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634058" y="-47986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3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15.2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Nested Splats! through 10.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278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19</cp:revision>
  <dcterms:created xsi:type="dcterms:W3CDTF">2017-10-24T12:17:11Z</dcterms:created>
  <dcterms:modified xsi:type="dcterms:W3CDTF">2017-11-13T04:20:03Z</dcterms:modified>
</cp:coreProperties>
</file>