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58" r:id="rId4"/>
    <p:sldId id="263" r:id="rId5"/>
    <p:sldId id="265" r:id="rId6"/>
    <p:sldId id="264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3200400" y="1828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3200400" y="1828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8" r="12842" b="9738"/>
            <a:stretch/>
          </p:blipFill>
          <p:spPr bwMode="auto">
            <a:xfrm>
              <a:off x="3658852" y="2895600"/>
              <a:ext cx="1893389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21336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21336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the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00" r="13375" b="7334"/>
            <a:stretch/>
          </p:blipFill>
          <p:spPr bwMode="auto">
            <a:xfrm>
              <a:off x="5752643" y="3200400"/>
              <a:ext cx="1829713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41240" y="35626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47690" y="3298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12147" y="2286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62156" y="33927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7645" y="304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37210" y="14230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6529756" y="25025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7690" y="15854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78564" y="5571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45149" y="799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5461369" y="1996684"/>
            <a:ext cx="2689847" cy="27921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228882" y="1337495"/>
            <a:ext cx="4287195" cy="44503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5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25" grpId="0" animBg="1"/>
      <p:bldP spid="23" grpId="0" animBg="1"/>
      <p:bldP spid="22" grpId="0" animBg="1"/>
      <p:bldP spid="16" grpId="0" animBg="1"/>
      <p:bldP spid="19" grpId="0" animBg="1"/>
      <p:bldP spid="42" grpId="0" animBg="1"/>
      <p:bldP spid="15" grpId="0" animBg="1"/>
      <p:bldP spid="7" grpId="0" animBg="1"/>
      <p:bldP spid="9" grpId="0" animBg="1"/>
      <p:bldP spid="32" grpId="0" animBg="1"/>
      <p:bldP spid="35" grpId="0" animBg="1"/>
      <p:bldP spid="24" grpId="0" animBg="1"/>
      <p:bldP spid="27" grpId="0" animBg="1"/>
      <p:bldP spid="31" grpId="0" animBg="1"/>
      <p:bldP spid="34" grpId="0" animBg="1"/>
      <p:bldP spid="37" grpId="0" animBg="1"/>
      <p:bldP spid="38" grpId="0" animBg="1"/>
      <p:bldP spid="29" grpId="0" animBg="1"/>
      <p:bldP spid="29" grpId="1" animBg="1"/>
      <p:bldP spid="43" grpId="0" animBg="1"/>
      <p:bldP spid="43" grpId="1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847833" y="18186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82192" y="30490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88885" y="36368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606638" y="43243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31569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5317" y="31436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04263" y="27109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81229" y="18337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690591" y="1492911"/>
            <a:ext cx="3180475" cy="330148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84742" y="100373"/>
            <a:ext cx="5596116" cy="58090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9" grpId="0" animBg="1"/>
      <p:bldP spid="32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2259072" y="3004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75887" y="29430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133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3716" y="54962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865720" y="8273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4337" y="33231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42687" y="3617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499252" y="1345157"/>
            <a:ext cx="3303623" cy="34293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81658" y="39823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820846" y="58290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55330" y="45102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91648" y="15265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2690" y="34946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10057" y="18204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40143" y="33433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58776" y="18204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16143" y="39411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62291" y="1186222"/>
            <a:ext cx="4171122" cy="432981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85855" y="730704"/>
            <a:ext cx="5876996" cy="610059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6302452" y="39126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95227" y="39404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10927" y="23125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32347" y="21993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00216" y="24932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01312" y="10226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4051" y="36465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96341" y="11117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46293" y="41831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14623" y="56174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134" y="1661266"/>
            <a:ext cx="3107068" cy="322528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2279" y="682684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278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24</cp:revision>
  <dcterms:created xsi:type="dcterms:W3CDTF">2017-10-24T12:17:11Z</dcterms:created>
  <dcterms:modified xsi:type="dcterms:W3CDTF">2017-11-13T04:17:07Z</dcterms:modified>
</cp:coreProperties>
</file>