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3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40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8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9.5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Instant 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9.5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 smtClean="0"/>
              <a:t>Instant </a:t>
            </a:r>
            <a:r>
              <a:rPr lang="en-US" sz="2000" b="1" u="sng" dirty="0"/>
              <a:t>Number Splats!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total is…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</a:t>
            </a:r>
            <a:r>
              <a:rPr lang="en-US" b="1" dirty="0" smtClean="0">
                <a:solidFill>
                  <a:schemeClr val="tx1"/>
                </a:solidFill>
              </a:rPr>
              <a:t>splat </a:t>
            </a:r>
            <a:r>
              <a:rPr lang="en-US" b="1" dirty="0">
                <a:solidFill>
                  <a:schemeClr val="tx1"/>
                </a:solidFill>
              </a:rPr>
              <a:t>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2743200"/>
            <a:ext cx="3733800" cy="1741714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Remember that the only numbers that can be under the splat are the same numbers that are showing on the screen.  What </a:t>
            </a:r>
            <a:r>
              <a:rPr lang="en-US" b="1" dirty="0">
                <a:solidFill>
                  <a:schemeClr val="tx1"/>
                </a:solidFill>
              </a:rPr>
              <a:t>could the numbers under the splat be?</a:t>
            </a:r>
          </a:p>
        </p:txBody>
      </p:sp>
      <p:sp>
        <p:nvSpPr>
          <p:cNvPr id="24" name="Oval 23"/>
          <p:cNvSpPr/>
          <p:nvPr/>
        </p:nvSpPr>
        <p:spPr>
          <a:xfrm>
            <a:off x="5671456" y="20483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51103" y="157842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71588" y="62828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828979" y="322428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81940" y="340105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981940" y="213717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626008" y="1756030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3" grpId="0" animBg="1"/>
      <p:bldP spid="24" grpId="0" animBg="1"/>
      <p:bldP spid="27" grpId="0" animBg="1"/>
      <p:bldP spid="18" grpId="0" animBg="1"/>
      <p:bldP spid="19" grpId="0" animBg="1"/>
      <p:bldP spid="20" grpId="0" animBg="1"/>
      <p:bldP spid="21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976860" y="33104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74638" y="46482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572604" y="384338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07348" y="389765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70775" y="15240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74638" y="2438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08139" y="11566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858604" y="248505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423518" y="222468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498158" y="21283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986851" y="11190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60300" y="414494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3190836" y="330674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46650" y="211467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07154" y="19812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062387" y="1756031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5" grpId="0" animBg="1"/>
      <p:bldP spid="26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494380" y="380770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505810" y="325288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188172" y="221784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5636031" y="231935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829818" y="209501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10923" y="458357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410755" y="366917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898752" y="11430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164351" y="210173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38119" y="280159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59283" y="333548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98088" y="404654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56882" y="322557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05960" y="459911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411683" y="195650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3944205" y="193017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559954" y="193017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920383" y="171645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399303" y="325223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59634" y="441960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27931" y="23660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71760" y="32249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771759" y="17782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178966" y="223547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311080" y="362875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420541" y="350520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000780" y="119044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19162" y="201086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25" grpId="0" animBg="1"/>
      <p:bldP spid="26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499231" y="25426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85636" y="241200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71236" y="37618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803122" y="270591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655110" y="144853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424068" y="299982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185636" y="460019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11402" y="144853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674173" y="342453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98078" y="4012363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62522" y="218073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40" grpId="0" animBg="1"/>
      <p:bldP spid="43" grpId="0" animBg="1"/>
      <p:bldP spid="49" grpId="0" animBg="1"/>
      <p:bldP spid="50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673849" y="448284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27614" y="110378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099430" y="172638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173454" y="140614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967350" y="248091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67763" y="33071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2303891" y="247928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967350" y="386201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891720" y="384885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673849" y="252575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561803" y="217588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4" grpId="0" animBg="1"/>
      <p:bldP spid="24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5676</TotalTime>
  <Words>200</Words>
  <Application>Microsoft Office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69</cp:revision>
  <dcterms:created xsi:type="dcterms:W3CDTF">2017-02-07T01:35:55Z</dcterms:created>
  <dcterms:modified xsi:type="dcterms:W3CDTF">2017-02-17T02:33:23Z</dcterms:modified>
</cp:coreProperties>
</file>