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7" r:id="rId3"/>
    <p:sldId id="311" r:id="rId4"/>
    <p:sldId id="312" r:id="rId5"/>
    <p:sldId id="313" r:id="rId6"/>
    <p:sldId id="314" r:id="rId7"/>
    <p:sldId id="316" r:id="rId8"/>
    <p:sldId id="317" r:id="rId9"/>
    <p:sldId id="31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44" y="-462"/>
      </p:cViewPr>
      <p:guideLst>
        <p:guide orient="horz" pos="2160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79" y="1676400"/>
            <a:ext cx="4453078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8.4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Number Splats! 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80" y="1676400"/>
            <a:ext cx="445307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8.4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Number Splats! 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total?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sum of the numbers that are under the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those numbers be?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Are there other possible combinations?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splats to see </a:t>
            </a:r>
            <a:r>
              <a:rPr lang="en-US" b="1" dirty="0" smtClean="0">
                <a:solidFill>
                  <a:schemeClr val="tx1"/>
                </a:solidFill>
              </a:rPr>
              <a:t>what numbers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538837" y="15784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898429" y="284117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180140" y="402202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305413" y="13723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196256" y="215537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4335381" y="1179126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9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" grpId="0" animBg="1"/>
      <p:bldP spid="9" grpId="0" animBg="1"/>
      <p:bldP spid="38" grpId="0" animBg="1"/>
      <p:bldP spid="42" grpId="0" animBg="1"/>
      <p:bldP spid="44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274817" y="422760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38285" y="204006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456578" y="2575578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68732" y="284117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411756" y="144780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690887" y="2281663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200400" y="356048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079236" y="103250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1" grpId="0" animBg="1"/>
      <p:bldP spid="21" grpId="0" animBg="1"/>
      <p:bldP spid="22" grpId="0" animBg="1"/>
      <p:bldP spid="23" grpId="0" animBg="1"/>
      <p:bldP spid="31" grpId="0" animBg="1"/>
      <p:bldP spid="32" grpId="0" animBg="1"/>
      <p:bldP spid="34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075319" y="1394348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856120" y="359472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75320" y="268804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688103" y="1394349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369234" y="4345674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01913" y="207771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724654" y="266554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1643810" y="108834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5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2" grpId="0" animBg="1"/>
      <p:bldP spid="46" grpId="0" animBg="1"/>
      <p:bldP spid="47" grpId="0" animBg="1"/>
      <p:bldP spid="48" grpId="0" animBg="1"/>
      <p:bldP spid="49" grpId="0" animBg="1"/>
      <p:bldP spid="32" grpId="0" animBg="1"/>
      <p:bldP spid="33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550919" y="41592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338357" y="13710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286000" y="2841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194427" y="268966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934657" y="166494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69142" y="40277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522486" y="263523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134519" y="2354745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3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9" grpId="0" animBg="1"/>
      <p:bldP spid="42" grpId="0" animBg="1"/>
      <p:bldP spid="48" grpId="0" animBg="1"/>
      <p:bldP spid="49" grpId="0" animBg="1"/>
      <p:bldP spid="30" grpId="0" animBg="1"/>
      <p:bldP spid="33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187216" y="34166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460658" y="20885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61679" y="324450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061679" y="4418136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840529" y="41242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806261" y="198795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092865" y="31227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396513" y="208859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784862" y="157154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9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2" grpId="0" animBg="1"/>
      <p:bldP spid="21" grpId="0" animBg="1"/>
      <p:bldP spid="22" grpId="0" animBg="1"/>
      <p:bldP spid="25" grpId="0" animBg="1"/>
      <p:bldP spid="43" grpId="0" animBg="1"/>
      <p:bldP spid="30" grpId="0" animBg="1"/>
      <p:bldP spid="32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785885" y="287629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345510" y="280974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897214" y="3833570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341971" y="415932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179256" y="158998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338585" y="204718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1954573" y="1136778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4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0" grpId="0" animBg="1"/>
      <p:bldP spid="21" grpId="0" animBg="1"/>
      <p:bldP spid="22" grpId="0" animBg="1"/>
      <p:bldP spid="23" grpId="0" animBg="1"/>
      <p:bldP spid="45" grpId="0" animBg="1"/>
      <p:bldP spid="47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389506" y="40752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836401" y="39623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438408" y="26712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76376" y="31214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130316" y="267122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6248400" y="137842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233019" y="1279964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875136" y="167233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008848" y="2402265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7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42" grpId="0" animBg="1"/>
      <p:bldP spid="25" grpId="0" animBg="1"/>
      <p:bldP spid="45" grpId="0" animBg="1"/>
      <p:bldP spid="46" grpId="0" animBg="1"/>
      <p:bldP spid="47" grpId="0" animBg="1"/>
      <p:bldP spid="48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04620" y="85095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946757" y="339587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858009" y="193456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64094" y="481611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019749" y="280332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431920" y="198696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405601" y="393778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91200" y="253743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20461" y="224352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381779" y="164936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9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24" grpId="0" animBg="1"/>
      <p:bldP spid="27" grpId="0" animBg="1"/>
      <p:bldP spid="47" grpId="0" animBg="1"/>
      <p:bldP spid="48" grpId="0" animBg="1"/>
      <p:bldP spid="49" grpId="0" animBg="1"/>
      <p:bldP spid="50" grpId="0" animBg="1"/>
      <p:bldP spid="13" grpId="0" animBg="1"/>
      <p:bldP spid="14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5626</TotalTime>
  <Words>167</Words>
  <Application>Microsoft Office PowerPoint</Application>
  <PresentationFormat>On-screen Show (4:3)</PresentationFormat>
  <Paragraphs>95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64</cp:revision>
  <dcterms:created xsi:type="dcterms:W3CDTF">2017-02-07T01:35:55Z</dcterms:created>
  <dcterms:modified xsi:type="dcterms:W3CDTF">2017-02-16T23:34:33Z</dcterms:modified>
</cp:coreProperties>
</file>