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87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4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7486C-EB4C-4D12-87B4-67437EF2CF5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D5F73-5D33-468F-B60D-5CC398E0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9B597-F8E9-44AD-927F-D2F4CF6897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2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8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BCB00-7407-4313-9D40-CCF9322E0597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7315-B7F9-4621-B514-297FFFDB3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9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?p=8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479" y="1676400"/>
            <a:ext cx="4453078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8.2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Number Splats! </a:t>
            </a:r>
          </a:p>
          <a:p>
            <a:pPr algn="ctr"/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3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480" y="1676400"/>
            <a:ext cx="4453079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8.2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/>
              <a:t>This set includes </a:t>
            </a:r>
            <a:r>
              <a:rPr lang="en-US" sz="2000" b="1" u="sng" dirty="0"/>
              <a:t>Number Splats! </a:t>
            </a:r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126256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ular Callout 28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is the total?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Rectangular Callout 29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ular Callout 30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is the sum of the numbers that are under the splat?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ular Callout 31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could those numbers be?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Rectangular Callout 32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Are there other possible combinations?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Let’s look under the splats to see </a:t>
            </a:r>
            <a:r>
              <a:rPr lang="en-US" b="1" dirty="0" smtClean="0">
                <a:solidFill>
                  <a:schemeClr val="tx1"/>
                </a:solidFill>
              </a:rPr>
              <a:t>what numbers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923068" y="137236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196389" y="4058422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305413" y="137236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784218" y="2747911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668163" y="1666281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668163" y="2906485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6668163" y="4268129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4335381" y="1179126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9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" grpId="0" animBg="1"/>
      <p:bldP spid="37" grpId="0" animBg="1"/>
      <p:bldP spid="42" grpId="0" animBg="1"/>
      <p:bldP spid="20" grpId="0" animBg="1"/>
      <p:bldP spid="21" grpId="0" animBg="1"/>
      <p:bldP spid="22" grpId="0" animBg="1"/>
      <p:bldP spid="23" grpId="0" animBg="1"/>
      <p:bldP spid="28" grpId="0" animBg="1"/>
      <p:bldP spid="2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362200" y="351453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4644322" y="366747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785487" y="3135085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234031" y="212004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350407" y="1298453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791200" y="2861317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331029" y="44958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209234" y="1919882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2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25" grpId="0" animBg="1"/>
      <p:bldP spid="28" grpId="0" animBg="1"/>
      <p:bldP spid="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4780960" y="1653991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2037760" y="3013092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986279" y="1760214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923960" y="3069880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399960" y="2775965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224952" y="4157705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3580185" y="1344011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6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  <p:bldP spid="41" grpId="0" animBg="1"/>
      <p:bldP spid="44" grpId="0" animBg="1"/>
      <p:bldP spid="20" grpId="0" animBg="1"/>
      <p:bldP spid="21" grpId="0" animBg="1"/>
      <p:bldP spid="22" grpId="0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445961" y="86942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391860" y="3391966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100522" y="220714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605117" y="4415789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2784182" y="1950262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097946" y="4400451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433959" y="1962219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3225602" y="3190204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960349" y="1718997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6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37" grpId="0" animBg="1"/>
      <p:bldP spid="39" grpId="0" animBg="1"/>
      <p:bldP spid="20" grpId="0" animBg="1"/>
      <p:bldP spid="21" grpId="0" animBg="1"/>
      <p:bldP spid="22" grpId="0" animBg="1"/>
      <p:bldP spid="40" grpId="0" animBg="1"/>
      <p:bldP spid="43" grpId="0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29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35819" y="1507276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4580265" y="2247994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4789044" y="3795596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529734" y="3647129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5957249" y="3772721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957248" y="2322894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2661638" y="2469769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3471308" y="2033788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6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38" grpId="0" animBg="1"/>
      <p:bldP spid="41" grpId="0" animBg="1"/>
      <p:bldP spid="45" grpId="0" animBg="1"/>
      <p:bldP spid="46" grpId="0" animBg="1"/>
      <p:bldP spid="47" grpId="0" animBg="1"/>
      <p:bldP spid="48" grpId="0" animBg="1"/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31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2785885" y="2876295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345510" y="2809747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897214" y="3833570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399999" y="3539654"/>
            <a:ext cx="587829" cy="587829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4179256" y="1589981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179255" y="3922291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5338585" y="2047181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1954573" y="1136778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6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0" grpId="0" animBg="1"/>
      <p:bldP spid="21" grpId="0" animBg="1"/>
      <p:bldP spid="22" grpId="0" animBg="1"/>
      <p:bldP spid="23" grpId="0" animBg="1"/>
      <p:bldP spid="45" grpId="0" animBg="1"/>
      <p:bldP spid="46" grpId="0" animBg="1"/>
      <p:bldP spid="47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389506" y="407523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271177" y="3962400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144309" y="4847554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4438408" y="2671223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5776376" y="3121438"/>
            <a:ext cx="587829" cy="58782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130316" y="2671222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999554" y="476858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233019" y="1279964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875136" y="1672336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2008848" y="2402265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6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37" grpId="0" animBg="1"/>
      <p:bldP spid="39" grpId="0" animBg="1"/>
      <p:bldP spid="42" grpId="0" animBg="1"/>
      <p:bldP spid="25" grpId="0" animBg="1"/>
      <p:bldP spid="45" grpId="0" animBg="1"/>
      <p:bldP spid="46" grpId="0" animBg="1"/>
      <p:bldP spid="47" grpId="0" animBg="1"/>
      <p:bldP spid="48" grpId="0" animBg="1"/>
      <p:bldP spid="28" grpId="0" animBg="1"/>
      <p:bldP spid="2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32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133801" y="3585702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195054" y="2321274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5410401" y="2455959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187975" y="1400598"/>
            <a:ext cx="587829" cy="58782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195053" y="4668425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194798" y="3884654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103117" y="1047055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076798" y="2997873"/>
            <a:ext cx="587829" cy="587829"/>
          </a:xfrm>
          <a:prstGeom prst="ellipse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8" name="Freeform 27"/>
          <p:cNvSpPr/>
          <p:nvPr/>
        </p:nvSpPr>
        <p:spPr>
          <a:xfrm rot="16200000">
            <a:off x="3052976" y="709456"/>
            <a:ext cx="3223303" cy="334593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6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 animBg="1"/>
      <p:bldP spid="44" grpId="0" animBg="1"/>
      <p:bldP spid="24" grpId="0" animBg="1"/>
      <p:bldP spid="27" grpId="0" animBg="1"/>
      <p:bldP spid="47" grpId="0" animBg="1"/>
      <p:bldP spid="48" grpId="0" animBg="1"/>
      <p:bldP spid="49" grpId="0" animBg="1"/>
      <p:bldP spid="50" grpId="0" animBg="1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5635</TotalTime>
  <Words>169</Words>
  <Application>Microsoft Office PowerPoint</Application>
  <PresentationFormat>On-screen Show (4:3)</PresentationFormat>
  <Paragraphs>97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64</cp:revision>
  <dcterms:created xsi:type="dcterms:W3CDTF">2017-02-07T01:35:55Z</dcterms:created>
  <dcterms:modified xsi:type="dcterms:W3CDTF">2017-02-16T23:29:43Z</dcterms:modified>
</cp:coreProperties>
</file>