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9" y="1676400"/>
            <a:ext cx="4453078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8.1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</a:t>
            </a:r>
            <a:r>
              <a:rPr lang="en-US" sz="2000" b="1" u="sng" dirty="0" smtClean="0"/>
              <a:t>Number Splats! </a:t>
            </a:r>
            <a:endParaRPr lang="en-US" sz="2000" b="1" u="sng" dirty="0" smtClean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8.1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those numbers be?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splats 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923068" y="13723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784085" y="285209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335239" y="299357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310600" y="402202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604515" y="270309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5411203" y="36793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305413" y="13723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196256" y="215537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335381" y="117912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  <p:bldP spid="9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4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05909" y="35699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311994" y="232404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557676" y="21200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769215" y="344646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860552" y="212004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981429" y="359245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393600" y="489678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416062" y="189697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9" grpId="0" animBg="1"/>
      <p:bldP spid="37" grpId="0" animBg="1"/>
      <p:bldP spid="38" grpId="0" animBg="1"/>
      <p:bldP spid="39" grpId="0" animBg="1"/>
      <p:bldP spid="42" grpId="0" animBg="1"/>
      <p:bldP spid="25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125437" y="451610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389835" y="392828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56578" y="257557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568732" y="28411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3411756" y="1447800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813603" y="188326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200400" y="35604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79236" y="1032504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1" grpId="0" animBg="1"/>
      <p:bldP spid="21" grpId="0" animBg="1"/>
      <p:bldP spid="22" grpId="0" animBg="1"/>
      <p:bldP spid="23" grpId="0" animBg="1"/>
      <p:bldP spid="31" grpId="0" animBg="1"/>
      <p:bldP spid="32" grpId="0" animBg="1"/>
      <p:bldP spid="34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724400" y="182499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949023" y="2975211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502732" y="190610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704717" y="300933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791200" y="480060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090561" y="402447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429000" y="129845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631287" y="23515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46" grpId="0" animBg="1"/>
      <p:bldP spid="47" grpId="0" animBg="1"/>
      <p:bldP spid="48" grpId="0" animBg="1"/>
      <p:bldP spid="30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8085" y="447646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075319" y="139434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856120" y="35947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075320" y="268804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88103" y="139434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791200" y="204872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27914" y="3361576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724654" y="266554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643810" y="108834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1" grpId="0" animBg="1"/>
      <p:bldP spid="22" grpId="0" animBg="1"/>
      <p:bldP spid="46" grpId="0" animBg="1"/>
      <p:bldP spid="47" grpId="0" animBg="1"/>
      <p:bldP spid="48" grpId="0" animBg="1"/>
      <p:bldP spid="49" grpId="0" animBg="1"/>
      <p:bldP spid="32" grpId="0" animBg="1"/>
      <p:bldP spid="33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71667" y="159393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925178" y="4379677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43406" y="287926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545295" y="94709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141039" y="408576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894541" y="167395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565582" y="287926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13583" y="328905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490775" y="2706709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1" grpId="0" animBg="1"/>
      <p:bldP spid="44" grpId="0" animBg="1"/>
      <p:bldP spid="27" grpId="0" animBg="1"/>
      <p:bldP spid="46" grpId="0" animBg="1"/>
      <p:bldP spid="47" grpId="0" animBg="1"/>
      <p:bldP spid="31" grpId="0" animBg="1"/>
      <p:bldP spid="33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22486" y="38653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338357" y="137103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2679850" y="505153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419140" y="3149790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228572" y="505153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488342" y="327749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934657" y="1664947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69142" y="40277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975228" y="292915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134519" y="235474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46" grpId="0" animBg="1"/>
      <p:bldP spid="47" grpId="0" animBg="1"/>
      <p:bldP spid="48" grpId="0" animBg="1"/>
      <p:bldP spid="49" grpId="0" animBg="1"/>
      <p:bldP spid="30" grpId="0" animBg="1"/>
      <p:bldP spid="33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655462" y="18261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743200" y="296091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3016642" y="163285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17663" y="278877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17663" y="3962398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655462" y="3962399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4362245" y="153221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648849" y="26670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952497" y="163285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340846" y="111580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9" grpId="0" animBg="1"/>
      <p:bldP spid="42" grpId="0" animBg="1"/>
      <p:bldP spid="21" grpId="0" animBg="1"/>
      <p:bldP spid="22" grpId="0" animBg="1"/>
      <p:bldP spid="25" grpId="0" animBg="1"/>
      <p:bldP spid="43" grpId="0" animBg="1"/>
      <p:bldP spid="30" grpId="0" animBg="1"/>
      <p:bldP spid="32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5660</TotalTime>
  <Words>173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64</cp:revision>
  <dcterms:created xsi:type="dcterms:W3CDTF">2017-02-07T01:35:55Z</dcterms:created>
  <dcterms:modified xsi:type="dcterms:W3CDTF">2017-02-16T23:27:46Z</dcterms:modified>
</cp:coreProperties>
</file>