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0" r:id="rId3"/>
    <p:sldId id="288" r:id="rId4"/>
    <p:sldId id="285" r:id="rId5"/>
    <p:sldId id="286" r:id="rId6"/>
    <p:sldId id="283" r:id="rId7"/>
    <p:sldId id="289" r:id="rId8"/>
    <p:sldId id="284" r:id="rId9"/>
    <p:sldId id="28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154" y="1676400"/>
            <a:ext cx="870372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6.3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2-Color Splats! </a:t>
            </a:r>
          </a:p>
          <a:p>
            <a:pPr algn="ctr"/>
            <a:r>
              <a:rPr lang="en-US" sz="2000" b="1" dirty="0" smtClean="0"/>
              <a:t>Remember:  Splats that are </a:t>
            </a:r>
            <a:r>
              <a:rPr lang="en-US" sz="2000" b="1" i="1" u="sng" dirty="0" smtClean="0"/>
              <a:t>different colors must be covering different numbers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6.3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ular Callout 23"/>
          <p:cNvSpPr/>
          <p:nvPr/>
        </p:nvSpPr>
        <p:spPr>
          <a:xfrm>
            <a:off x="381000" y="323359"/>
            <a:ext cx="1963848" cy="859909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487329" y="6356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33590" y="58804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85930" y="42321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09284" y="24715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85930" y="53953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39522" y="26575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02874" y="15145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739522" y="151760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702087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94520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74364" y="25273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68457" y="52031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518011" y="15911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130988" y="41000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381000" y="968890"/>
            <a:ext cx="3008550" cy="155848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cannot see all of the blue dots.  Some are under the green splat, and some more are under the yellow splat.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022915"/>
            <a:ext cx="3008550" cy="155848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Because the two splats are different colors, they must be covering different numbers of dots.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0998" y="3165915"/>
            <a:ext cx="3493365" cy="155848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i="1" u="sng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How are those possibilities related to each other?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505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</a:t>
            </a:r>
            <a:r>
              <a:rPr lang="en-US" b="1" dirty="0" smtClean="0">
                <a:solidFill>
                  <a:schemeClr val="tx1"/>
                </a:solidFill>
              </a:rPr>
              <a:t>dots are </a:t>
            </a:r>
            <a:r>
              <a:rPr lang="en-US" b="1" dirty="0">
                <a:solidFill>
                  <a:schemeClr val="tx1"/>
                </a:solidFill>
              </a:rPr>
              <a:t>there.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number can we be sure is </a:t>
            </a:r>
            <a:r>
              <a:rPr lang="en-US" b="1" i="1" u="sng" dirty="0" smtClean="0">
                <a:solidFill>
                  <a:schemeClr val="tx1"/>
                </a:solidFill>
              </a:rPr>
              <a:t>not the total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4608386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Here is the total.  How many dots are under the other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818471" y="111972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192644" y="388654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29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285286" y="38472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74348" y="237374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97594" y="2815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4693" y="26225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19275" y="18092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19907" y="186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26339" y="36742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44248" y="35931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3187" y="26225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18295" y="133776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6013" y="231842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23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35207" y="36077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32009" y="45374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62595" y="19854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46529" y="29580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39677" y="50630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921259" y="23555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057833" y="3429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396147" y="30382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48237" y="21661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03381" y="170718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02222" y="9254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32009" y="45374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26177" y="32177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4421" y="49838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3828" y="40291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371005" y="40709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06272" y="35874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13758" y="3018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72620" y="21078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6" y="163640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4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64205" y="27093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70816" y="32982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4421" y="49838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27773" y="22736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33800" y="30440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10028" y="35988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09848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648479" y="18536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6" y="163640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53" grpId="0" animBg="1"/>
      <p:bldP spid="54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801367" y="28270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09721" y="3817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20692" y="20623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01367" y="47782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23553" y="33354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58812" y="28270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46216" y="52866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835546" y="49775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19093" y="41826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770070" y="39078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15972" y="257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27447" y="29868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616226" y="44161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693868" y="2570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907306" y="28270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93868" y="3770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66800" y="3631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705937" y="229240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930132" y="252293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24" grpId="0" animBg="1"/>
      <p:bldP spid="25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93868" y="17674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49632" y="4450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428418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44041" y="36528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544986" y="3783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10075" y="26817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08759" y="28341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301933" y="249933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01684" y="205019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39" grpId="0" animBg="1"/>
      <p:bldP spid="41" grpId="0" animBg="1"/>
      <p:bldP spid="4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02222" y="9254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20321" y="33183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11632" y="30778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40046" y="26371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72733" y="37647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26418" y="2114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50379" y="1150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140046" y="38267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481778" y="42081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25843" y="21383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03656" y="45737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990132" y="30641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74912" y="2114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48045" y="33945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08636" y="280047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97738" y="181006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7" grpId="0" animBg="1"/>
      <p:bldP spid="45" grpId="0" animBg="1"/>
      <p:bldP spid="57" grpId="0" animBg="1"/>
      <p:bldP spid="24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5573</TotalTime>
  <Words>210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52</cp:revision>
  <dcterms:created xsi:type="dcterms:W3CDTF">2017-02-07T01:35:55Z</dcterms:created>
  <dcterms:modified xsi:type="dcterms:W3CDTF">2017-02-15T04:04:34Z</dcterms:modified>
</cp:coreProperties>
</file>