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76" r:id="rId4"/>
    <p:sldId id="278" r:id="rId5"/>
    <p:sldId id="280" r:id="rId6"/>
    <p:sldId id="271" r:id="rId7"/>
    <p:sldId id="272" r:id="rId8"/>
    <p:sldId id="284" r:id="rId9"/>
    <p:sldId id="28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67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1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4.2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u="sng" dirty="0" smtClean="0"/>
              <a:t>instant multiple splats </a:t>
            </a:r>
            <a:r>
              <a:rPr lang="en-US" sz="2000" b="1" dirty="0" smtClean="0"/>
              <a:t>with an </a:t>
            </a:r>
            <a:r>
              <a:rPr lang="en-US" sz="2000" b="1" u="sng" dirty="0" smtClean="0"/>
              <a:t>unknown total</a:t>
            </a:r>
            <a:r>
              <a:rPr lang="en-US" sz="2000" b="1" dirty="0" smtClean="0"/>
              <a:t>.</a:t>
            </a:r>
          </a:p>
          <a:p>
            <a:pPr algn="ctr"/>
            <a:r>
              <a:rPr lang="en-US" sz="2000" b="1" dirty="0" smtClean="0"/>
              <a:t>Remember:  Each splat (of the same color) must have the same number.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646" y="1676400"/>
            <a:ext cx="7828746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/>
              <a:t>Set 4.2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 multiple splats </a:t>
            </a:r>
            <a:r>
              <a:rPr lang="en-US" sz="2000" b="1" dirty="0"/>
              <a:t>with an </a:t>
            </a:r>
            <a:r>
              <a:rPr lang="en-US" sz="2000" b="1" u="sng" dirty="0"/>
              <a:t>unknown total</a:t>
            </a:r>
            <a:r>
              <a:rPr lang="en-US" sz="2000" b="1" dirty="0"/>
              <a:t>.</a:t>
            </a:r>
          </a:p>
          <a:p>
            <a:pPr algn="ctr"/>
            <a:r>
              <a:rPr lang="en-US" sz="2000" b="1" dirty="0" smtClean="0"/>
              <a:t>Remember</a:t>
            </a:r>
            <a:r>
              <a:rPr lang="en-US" sz="2000" b="1" dirty="0"/>
              <a:t>:  Each splat (of the same color) must have the same number.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388490" y="7915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98591" y="36246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29832" y="36679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76487" y="50730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74434" y="26498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46693" y="229011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126945" y="25000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06084" y="45789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53251" y="36789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907813" y="143737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699131" y="103536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ular Callout 31"/>
          <p:cNvSpPr/>
          <p:nvPr/>
        </p:nvSpPr>
        <p:spPr>
          <a:xfrm>
            <a:off x="381000" y="239485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0999" y="1066845"/>
            <a:ext cx="3352801" cy="17974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 don’t know the total number of blue shapes.  We do know that because both of the splats are the same color they must have the same number under each of them.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2209800"/>
            <a:ext cx="33528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could the total be? 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are some possibilities?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are the possibilities connected?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381000" y="2971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is the list of possible totals like the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381000" y="3810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</a:t>
            </a:r>
            <a:r>
              <a:rPr lang="en-US" b="1" dirty="0" smtClean="0">
                <a:solidFill>
                  <a:schemeClr val="tx1"/>
                </a:solidFill>
              </a:rPr>
              <a:t>one splat </a:t>
            </a:r>
            <a:r>
              <a:rPr lang="en-US" b="1" dirty="0">
                <a:solidFill>
                  <a:schemeClr val="tx1"/>
                </a:solidFill>
              </a:rPr>
              <a:t>to see how many shapes are there.</a:t>
            </a:r>
          </a:p>
        </p:txBody>
      </p:sp>
      <p:sp>
        <p:nvSpPr>
          <p:cNvPr id="40" name="Rectangular Callout 39"/>
          <p:cNvSpPr/>
          <p:nvPr/>
        </p:nvSpPr>
        <p:spPr>
          <a:xfrm>
            <a:off x="381000" y="4267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total?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381122" y="172372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06778" y="259197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66597" y="45647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343078" y="2667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051375" y="329692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3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40" grpId="0" animBg="1"/>
      <p:bldP spid="28" grpId="0" animBg="1"/>
      <p:bldP spid="30" grpId="0" animBg="1"/>
      <p:bldP spid="31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107618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96739" y="34297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798085" y="40774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83013" y="27030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72000" y="539538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284346" y="110197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4843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645956" y="29572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5431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722750" y="40774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599531" y="199124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28594" y="48870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453043" y="17370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40081" y="458276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741393" y="95703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905659" y="3905799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282697" y="75255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1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32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355444" y="38898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50731" y="49565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56085" y="33409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99040" y="38639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97058" y="17713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673154" y="261058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351936" y="49411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74117" y="32662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00597" y="248104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419586" y="15213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996739" y="4207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222375" y="32194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408487" y="45058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368806" y="39974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54310" y="14647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82117" y="21512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6200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38162" y="634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07976" y="25385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30191" y="296271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396907" y="367616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2022446" y="16755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5535921" y="1233757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4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42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59195" y="19296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96739" y="34297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588760" y="303121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39844" y="25603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999231" y="38442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63151" y="48343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08974" y="251000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657045" y="24250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954145" y="23646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984101" y="323381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222" y="435260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54738" y="39974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900133" y="9339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402612" y="25228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20891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82771" y="133700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415182" y="409842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838908" y="677152"/>
            <a:ext cx="3307095" cy="343291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854038" y="2244920"/>
            <a:ext cx="3307095" cy="343291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9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39" grpId="0" animBg="1"/>
      <p:bldP spid="41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668418" y="77357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13262" y="353612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10766" y="23365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53377" y="32123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56138" y="23786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62629" y="47599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758785" y="441908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154910" y="19870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162629" y="306220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267139" y="18282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602471" y="453355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817652" y="102218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033745" y="168069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954145" y="356067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854258" y="28362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367866" y="42005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696513" y="495130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899354" y="237869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459043" y="142651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248014" y="418352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779568" y="406903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890332" y="36761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50861" y="297635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180488" y="5849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830948" y="2189618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256460" y="2835460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102990" y="4486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5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28" grpId="0" animBg="1"/>
      <p:bldP spid="32" grpId="0" animBg="1"/>
      <p:bldP spid="34" grpId="0" animBg="1"/>
      <p:bldP spid="37" grpId="0" animBg="1"/>
      <p:bldP spid="38" grpId="0" animBg="1"/>
      <p:bldP spid="40" grpId="0" animBg="1"/>
      <p:bldP spid="45" grpId="0" animBg="1"/>
      <p:bldP spid="58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361795" y="4060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42074" y="580939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158136" y="375366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917633" y="427536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10006" y="281454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815005" y="404213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40870" y="58092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06810" y="535607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017643" y="22412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164183" y="149276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148435" y="167552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237239" y="525974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409563" y="60650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50077" y="347358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422931" y="43786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610998" y="493160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462499" y="17978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581714" y="305258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261677" y="50838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22274" y="44637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9941" y="16694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950871" y="27157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367739" y="174694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929874" y="564956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979254" y="388776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756520" y="39015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744870" y="48870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969604" y="57301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60622" y="28888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276795" y="317254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4006331" y="15523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2979930" y="3874047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5925970" y="367616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49" grpId="0" animBg="1"/>
      <p:bldP spid="51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40" grpId="0" animBg="1"/>
      <p:bldP spid="45" grpId="0" animBg="1"/>
      <p:bldP spid="50" grpId="0" animBg="1"/>
      <p:bldP spid="56" grpId="0" animBg="1"/>
      <p:bldP spid="57" grpId="0" animBg="1"/>
      <p:bldP spid="60" grpId="0" animBg="1"/>
      <p:bldP spid="61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  <p:bldP spid="31" grpId="0" animBg="1"/>
      <p:bldP spid="31" grpId="1" animBg="1"/>
      <p:bldP spid="46" grpId="0" animBg="1"/>
      <p:bldP spid="4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750731" y="495654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56085" y="33409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99040" y="386392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97058" y="177136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351936" y="494118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90686" y="23899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996739" y="4207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222375" y="321940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408487" y="45058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368806" y="399745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54310" y="146474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378499" y="38493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62000" y="425163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38162" y="6346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860452" y="278759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30191" y="2962716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396907" y="3676165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2022446" y="167551"/>
            <a:ext cx="2712107" cy="281529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18" grpId="0" animBg="1"/>
      <p:bldP spid="19" grpId="0" animBg="1"/>
      <p:bldP spid="20" grpId="0" animBg="1"/>
      <p:bldP spid="23" grpId="0" animBg="1"/>
      <p:bldP spid="27" grpId="0" animBg="1"/>
      <p:bldP spid="39" grpId="0" animBg="1"/>
      <p:bldP spid="52" grpId="0" animBg="1"/>
      <p:bldP spid="53" grpId="0" animBg="1"/>
      <p:bldP spid="54" grpId="0" animBg="1"/>
      <p:bldP spid="55" grpId="0" animBg="1"/>
      <p:bldP spid="32" grpId="0" animBg="1"/>
      <p:bldP spid="33" grpId="0" animBg="1"/>
      <p:bldP spid="37" grpId="0" animBg="1"/>
      <p:bldP spid="45" grpId="0" animBg="1"/>
      <p:bldP spid="57" grpId="0" animBg="1"/>
      <p:bldP spid="43" grpId="0" animBg="1"/>
      <p:bldP spid="43" grpId="1" animBg="1"/>
      <p:bldP spid="44" grpId="0" animBg="1"/>
      <p:bldP spid="44" grpId="1" animBg="1"/>
      <p:bldP spid="30" grpId="0" animBg="1"/>
      <p:bldP spid="3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716676" y="35883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50731" y="488703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48377" y="47273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72318" y="348309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120129" y="19116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13854" y="27143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572318" y="107486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42336" y="488518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720051" y="210103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027847" y="68261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400942" y="1329039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158367" y="342900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57002" y="420737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585846" y="135722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554672" y="2757908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129450" y="43814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14332" y="407749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645847" y="1298115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300495" y="184685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2651" y="2843063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218556" y="558371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90527" y="174263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622416" y="250373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38031" y="929091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094200" y="3523950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640889" y="73798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223781" y="2205992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968728" y="2224046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398474" y="1765764"/>
            <a:ext cx="508354" cy="5083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674313" y="216028"/>
            <a:ext cx="2976980" cy="30902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200000">
            <a:off x="2224078" y="3209615"/>
            <a:ext cx="2976980" cy="30902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6200000">
            <a:off x="4628631" y="556379"/>
            <a:ext cx="2976980" cy="30902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8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7" grpId="0" animBg="1"/>
      <p:bldP spid="39" grpId="0" animBg="1"/>
      <p:bldP spid="41" grpId="0" animBg="1"/>
      <p:bldP spid="42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28" grpId="0" animBg="1"/>
      <p:bldP spid="32" grpId="0" animBg="1"/>
      <p:bldP spid="33" grpId="0" animBg="1"/>
      <p:bldP spid="37" grpId="0" animBg="1"/>
      <p:bldP spid="38" grpId="0" animBg="1"/>
      <p:bldP spid="40" grpId="0" animBg="1"/>
      <p:bldP spid="45" grpId="0" animBg="1"/>
      <p:bldP spid="57" grpId="0" animBg="1"/>
      <p:bldP spid="58" grpId="0" animBg="1"/>
      <p:bldP spid="60" grpId="0" animBg="1"/>
      <p:bldP spid="61" grpId="0" animBg="1"/>
      <p:bldP spid="63" grpId="0" animBg="1"/>
      <p:bldP spid="43" grpId="0" animBg="1"/>
      <p:bldP spid="43" grpId="1" animBg="1"/>
      <p:bldP spid="30" grpId="0" animBg="1"/>
      <p:bldP spid="30" grpId="1" animBg="1"/>
      <p:bldP spid="31" grpId="0" animBg="1"/>
      <p:bldP spid="3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205</Words>
  <Application>Microsoft Office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33</cp:revision>
  <dcterms:created xsi:type="dcterms:W3CDTF">2017-02-07T01:35:55Z</dcterms:created>
  <dcterms:modified xsi:type="dcterms:W3CDTF">2017-02-11T17:47:34Z</dcterms:modified>
</cp:coreProperties>
</file>