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6" r:id="rId4"/>
    <p:sldId id="260" r:id="rId5"/>
    <p:sldId id="261" r:id="rId6"/>
    <p:sldId id="265" r:id="rId7"/>
    <p:sldId id="262" r:id="rId8"/>
    <p:sldId id="264" r:id="rId9"/>
    <p:sldId id="263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2238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attachment_id=93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attachment_id=93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0820" y="1676400"/>
            <a:ext cx="7782387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3.3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dirty="0" smtClean="0"/>
              <a:t>multiple splats.</a:t>
            </a:r>
          </a:p>
          <a:p>
            <a:pPr algn="ctr"/>
            <a:r>
              <a:rPr lang="en-US" sz="2000" b="1" dirty="0" smtClean="0"/>
              <a:t>Remember:  Each splat (of the same color) must have the same number.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7646" y="1676400"/>
            <a:ext cx="78287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3.3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multiple splats.</a:t>
            </a:r>
          </a:p>
          <a:p>
            <a:pPr algn="ctr"/>
            <a:r>
              <a:rPr lang="en-US" sz="2000" b="1" dirty="0"/>
              <a:t>Remember:  Each splat (of the same color) must have the same number.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037638" y="908083"/>
            <a:ext cx="4992476" cy="4254604"/>
            <a:chOff x="2933129" y="1886955"/>
            <a:chExt cx="4992476" cy="4254604"/>
          </a:xfrm>
        </p:grpSpPr>
        <p:sp>
          <p:nvSpPr>
            <p:cNvPr id="3" name="Oval 2"/>
            <p:cNvSpPr/>
            <p:nvPr/>
          </p:nvSpPr>
          <p:spPr>
            <a:xfrm>
              <a:off x="2933129" y="397244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828504" y="23178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258776" y="379077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920230" y="408468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179736" y="290564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836696" y="304715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919431" y="188695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529789" y="512203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467491" y="321246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770339" y="255730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508059" y="487621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281259" y="555373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337776" y="488684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ular Callout 33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splats to see how many shapes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shapes are under each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ular Callout 28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number of shapes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 rot="16200000">
            <a:off x="5518385" y="2664961"/>
            <a:ext cx="2772769" cy="287826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3080968" y="696869"/>
            <a:ext cx="2772768" cy="287826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8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33" grpId="0" animBg="1"/>
      <p:bldP spid="32" grpId="0" animBg="1"/>
      <p:bldP spid="31" grpId="0" animBg="1"/>
      <p:bldP spid="30" grpId="0" animBg="1"/>
      <p:bldP spid="29" grpId="0" animBg="1"/>
      <p:bldP spid="43" grpId="0" animBg="1"/>
      <p:bldP spid="43" grpId="1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03109" y="536328"/>
            <a:ext cx="6714395" cy="6039450"/>
            <a:chOff x="1762926" y="660082"/>
            <a:chExt cx="6714395" cy="6039450"/>
          </a:xfrm>
        </p:grpSpPr>
        <p:sp>
          <p:nvSpPr>
            <p:cNvPr id="3" name="Oval 2"/>
            <p:cNvSpPr/>
            <p:nvPr/>
          </p:nvSpPr>
          <p:spPr>
            <a:xfrm>
              <a:off x="1762926" y="19703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479974" y="70134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877303" y="38208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479974" y="268889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773054" y="88294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801279" y="147077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823122" y="611170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250945" y="54257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816601" y="217714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449770" y="289221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453538" y="66008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680619" y="42018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901730" y="522995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498394" y="205860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956374" y="17646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762782" y="316152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244994" y="38208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360883" y="483792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178626" y="440339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868320" y="99526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889492" y="66008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850177" y="217714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 rot="16200000">
            <a:off x="1744719" y="3501973"/>
            <a:ext cx="3181496" cy="330254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377882" y="320477"/>
            <a:ext cx="3181496" cy="330254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381033" y="324406"/>
            <a:ext cx="3181496" cy="330254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30628" y="975048"/>
            <a:ext cx="6382823" cy="5453746"/>
            <a:chOff x="2254990" y="1295397"/>
            <a:chExt cx="6382823" cy="5453746"/>
          </a:xfrm>
        </p:grpSpPr>
        <p:sp>
          <p:nvSpPr>
            <p:cNvPr id="5" name="Oval 4"/>
            <p:cNvSpPr/>
            <p:nvPr/>
          </p:nvSpPr>
          <p:spPr>
            <a:xfrm>
              <a:off x="3000762" y="429985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458435" y="293559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872915" y="497263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872915" y="175993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882932" y="436231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254990" y="354785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868831" y="61613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309765" y="160728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911015" y="129539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952330" y="548770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176847" y="325393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047958" y="234776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952329" y="297068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8049984" y="247069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227411" y="37744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896362" y="429985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7834075" y="348900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176847" y="536822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 rot="16200000">
            <a:off x="3633714" y="3739072"/>
            <a:ext cx="2822309" cy="29296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663435" y="645420"/>
            <a:ext cx="2822309" cy="29296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752908" y="1977122"/>
            <a:ext cx="2822309" cy="292968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8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35492" y="1156069"/>
            <a:ext cx="4968134" cy="4126833"/>
            <a:chOff x="3159854" y="1495096"/>
            <a:chExt cx="4968134" cy="4126833"/>
          </a:xfrm>
        </p:grpSpPr>
        <p:sp>
          <p:nvSpPr>
            <p:cNvPr id="3" name="Oval 2"/>
            <p:cNvSpPr/>
            <p:nvPr/>
          </p:nvSpPr>
          <p:spPr>
            <a:xfrm>
              <a:off x="3453768" y="149509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159854" y="259830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182591" y="215258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648475" y="503410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381131" y="252279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743215" y="416635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173278" y="318613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061895" y="374056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734562" y="289221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215770" y="165543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677175" y="409465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803599" y="409465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540159" y="241814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 rot="16200000">
            <a:off x="2593454" y="3647683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960335" y="1562556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233101" y="883382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92583" y="1143000"/>
            <a:ext cx="6754192" cy="4578797"/>
            <a:chOff x="2216945" y="1463349"/>
            <a:chExt cx="6754192" cy="4578797"/>
          </a:xfrm>
        </p:grpSpPr>
        <p:sp>
          <p:nvSpPr>
            <p:cNvPr id="6" name="Oval 5"/>
            <p:cNvSpPr/>
            <p:nvPr/>
          </p:nvSpPr>
          <p:spPr>
            <a:xfrm>
              <a:off x="3778722" y="47897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416248" y="198556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450098" y="198556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068979" y="48664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161657" y="497505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216945" y="316011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775064" y="297084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158312" y="261598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909677" y="41424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072636" y="208766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482262" y="220513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352241" y="237113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219954" y="39079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164673" y="333026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8049985" y="449580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8383308" y="534178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376928" y="545431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890549" y="14633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 rot="16200000">
            <a:off x="2128009" y="3383375"/>
            <a:ext cx="2398366" cy="248961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973961" y="794336"/>
            <a:ext cx="2398366" cy="248961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5954834" y="4042740"/>
            <a:ext cx="2398364" cy="24896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20468" y="1378109"/>
            <a:ext cx="2398366" cy="248961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52212" y="488691"/>
            <a:ext cx="5979415" cy="5445582"/>
            <a:chOff x="1667161" y="809040"/>
            <a:chExt cx="5979415" cy="5445582"/>
          </a:xfrm>
        </p:grpSpPr>
        <p:sp>
          <p:nvSpPr>
            <p:cNvPr id="3" name="Oval 2"/>
            <p:cNvSpPr/>
            <p:nvPr/>
          </p:nvSpPr>
          <p:spPr>
            <a:xfrm>
              <a:off x="2835752" y="15049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247923" y="230439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34208" y="48876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882933" y="88736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930385" y="323567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771423" y="303466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449769" y="555887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534590" y="195505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122419" y="566679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450099" y="406829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660303" y="314102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33566" y="12417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692798" y="486475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314962" y="555887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957587" y="305178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058747" y="171274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672637" y="209277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665218" y="42018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958783" y="39079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155854" y="212050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528121" y="459377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962529" y="80904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667161" y="489714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 rot="16200000">
            <a:off x="4615853" y="89164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041571" y="4087247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808825" y="3455387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263797" y="840382"/>
            <a:ext cx="2510924" cy="260645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5" grpId="0" animBg="1"/>
      <p:bldP spid="45" grpId="1" animBg="1"/>
      <p:bldP spid="43" grpId="0" animBg="1"/>
      <p:bldP spid="43" grpId="1" animBg="1"/>
      <p:bldP spid="28" grpId="0" animBg="1"/>
      <p:bldP spid="28" grpId="1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36713" y="996040"/>
            <a:ext cx="6427780" cy="3799115"/>
            <a:chOff x="1755627" y="1382485"/>
            <a:chExt cx="6427780" cy="3799115"/>
          </a:xfrm>
        </p:grpSpPr>
        <p:sp>
          <p:nvSpPr>
            <p:cNvPr id="3" name="Oval 2"/>
            <p:cNvSpPr/>
            <p:nvPr/>
          </p:nvSpPr>
          <p:spPr>
            <a:xfrm>
              <a:off x="3195646" y="138248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966481" y="258741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778723" y="44087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807783" y="345402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778722" y="347447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755627" y="244285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236895" y="241301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672566" y="345402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103725" y="295753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606468" y="45937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340452" y="1676399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595578" y="294326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882933" y="45937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958783" y="39079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246245" y="390797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 rot="16200000">
            <a:off x="3705011" y="2280086"/>
            <a:ext cx="3692348" cy="38328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16811" y="38337"/>
            <a:ext cx="3692348" cy="38328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28" grpId="0" animBg="1"/>
      <p:bldP spid="28" grpId="1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5494" y="1041798"/>
            <a:ext cx="8568374" cy="4220840"/>
            <a:chOff x="1579856" y="1257691"/>
            <a:chExt cx="8568374" cy="4220840"/>
          </a:xfrm>
        </p:grpSpPr>
        <p:sp>
          <p:nvSpPr>
            <p:cNvPr id="3" name="Oval 2"/>
            <p:cNvSpPr/>
            <p:nvPr/>
          </p:nvSpPr>
          <p:spPr>
            <a:xfrm>
              <a:off x="2891287" y="125769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579856" y="306936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8652441" y="26561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743416" y="137480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025124" y="275665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912375" y="4311937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141291" y="343130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606682" y="248153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515213" y="401913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287476" y="369856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664869" y="197031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302084" y="395188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772219" y="1893705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602447" y="2946626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609601" y="4890702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9520353" y="1893704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581390" y="2264228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331452" y="2988381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743417" y="345622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595999" y="1955053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9560401" y="4019130"/>
              <a:ext cx="587829" cy="58782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Freeform 27"/>
          <p:cNvSpPr/>
          <p:nvPr/>
        </p:nvSpPr>
        <p:spPr>
          <a:xfrm rot="16200000">
            <a:off x="167502" y="847793"/>
            <a:ext cx="3995392" cy="414740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861770" y="1435622"/>
            <a:ext cx="3995392" cy="414740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8" grpId="0" animBg="1"/>
      <p:bldP spid="28" grpId="1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154</Words>
  <Application>Microsoft Office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17</cp:revision>
  <dcterms:created xsi:type="dcterms:W3CDTF">2017-02-07T01:35:55Z</dcterms:created>
  <dcterms:modified xsi:type="dcterms:W3CDTF">2017-02-09T23:22:23Z</dcterms:modified>
</cp:coreProperties>
</file>