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81" r:id="rId4"/>
    <p:sldId id="267" r:id="rId5"/>
    <p:sldId id="278" r:id="rId6"/>
    <p:sldId id="260" r:id="rId7"/>
    <p:sldId id="272" r:id="rId8"/>
    <p:sldId id="274" r:id="rId9"/>
    <p:sldId id="269" r:id="rId10"/>
    <p:sldId id="276" r:id="rId11"/>
    <p:sldId id="283" r:id="rId12"/>
    <p:sldId id="270" r:id="rId13"/>
    <p:sldId id="264" r:id="rId14"/>
    <p:sldId id="25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968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27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1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12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994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04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86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93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25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96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53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81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69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25084" y="1676400"/>
            <a:ext cx="4693849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1.4</a:t>
            </a:r>
            <a:endParaRPr lang="en-US" sz="4000" b="1" dirty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This </a:t>
            </a:r>
            <a:r>
              <a:rPr lang="en-US" sz="2000" b="1" dirty="0"/>
              <a:t>set includes the numbers </a:t>
            </a:r>
            <a:r>
              <a:rPr lang="en-US" sz="2000" b="1" dirty="0" smtClean="0"/>
              <a:t>8, 9, and 10.</a:t>
            </a:r>
            <a:endParaRPr lang="en-US" sz="2000" b="1" dirty="0"/>
          </a:p>
          <a:p>
            <a:pPr algn="ctr"/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78704" y="6396335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2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9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656539" y="2286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035884" y="89262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473569" y="4953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093558" y="546660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797884" y="435626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51646" y="247996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665622" y="127362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627646" y="378229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884498" y="284414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646643" y="546462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992967" y="1367186"/>
            <a:ext cx="5174103" cy="537095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257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4" grpId="0" animBg="1"/>
      <p:bldP spid="2" grpId="0" animBg="1"/>
      <p:bldP spid="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032853" y="103096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791200" y="109429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52057" y="234798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52057" y="3810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386569" y="341040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811982" y="363157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16904" y="163135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375194" y="333201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688110" y="230939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233057" y="503294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1415579" y="743521"/>
            <a:ext cx="5174103" cy="537095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631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4" grpId="0" animBg="1"/>
      <p:bldP spid="2" grpId="0" animBg="1"/>
      <p:bldP spid="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905000" y="119771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132083" y="123234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715000" y="290895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598687" y="13716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06304" y="273181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590800" y="284216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667000" y="414688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132051" y="414688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705600" y="202474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2457453" y="649089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62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4" grpId="0" animBg="1"/>
      <p:bldP spid="2" grpId="0" animBg="1"/>
      <p:bldP spid="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096924" y="94981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001924" y="128359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132288" y="305591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449724" y="199838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477924" y="247600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788036" y="301237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296825" y="422980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277761" y="4724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1831464" y="837116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089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2" grpId="0" animBg="1"/>
      <p:bldP spid="2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25081" y="1676400"/>
            <a:ext cx="4693849" cy="5293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1.4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This </a:t>
            </a:r>
            <a:r>
              <a:rPr lang="en-US" sz="2000" b="1" dirty="0"/>
              <a:t>set includes the numbers 8, 9, and 10.</a:t>
            </a:r>
          </a:p>
          <a:p>
            <a:pPr algn="ctr"/>
            <a:endParaRPr lang="en-US" sz="4000" b="1" dirty="0"/>
          </a:p>
          <a:p>
            <a:pPr algn="ctr"/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8704" y="838200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2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val="242747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201315" y="252605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476429" y="124479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649115" y="229349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096915" y="252605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669897" y="362473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429915" y="94691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201315" y="398713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474679" y="481403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381000" y="206829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blue shapes do you see?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Rectangular Callout 16"/>
          <p:cNvSpPr/>
          <p:nvPr/>
        </p:nvSpPr>
        <p:spPr>
          <a:xfrm>
            <a:off x="381000" y="9906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Rectangular Callout 17"/>
          <p:cNvSpPr/>
          <p:nvPr/>
        </p:nvSpPr>
        <p:spPr>
          <a:xfrm>
            <a:off x="381000" y="1828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shapes are under the splat?  How do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" name="Rectangular Callout 18"/>
          <p:cNvSpPr/>
          <p:nvPr/>
        </p:nvSpPr>
        <p:spPr>
          <a:xfrm>
            <a:off x="381000" y="27432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else could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Rectangular Callout 19"/>
          <p:cNvSpPr/>
          <p:nvPr/>
        </p:nvSpPr>
        <p:spPr>
          <a:xfrm>
            <a:off x="381000" y="3581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the splat to see how many shapes are there.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Rectangular Callout 20"/>
          <p:cNvSpPr/>
          <p:nvPr/>
        </p:nvSpPr>
        <p:spPr>
          <a:xfrm>
            <a:off x="381000" y="4495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can we learn from this picture?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3013479" y="1794846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283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" grpId="0" animBg="1"/>
      <p:bldP spid="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345102" y="170129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662134" y="93929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088302" y="497096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79119" y="333732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618986" y="364092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972748" y="176462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881082" y="233266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086745" y="333732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078902" y="100262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670972" y="471861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1814069" y="651847"/>
            <a:ext cx="5174103" cy="537095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097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4" grpId="0" animBg="1"/>
      <p:bldP spid="2" grpId="0" animBg="1"/>
      <p:bldP spid="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006069" y="82533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326577" y="97773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130662" y="229709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14532" y="113013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010455" y="189213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959334" y="265413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564577" y="318753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021872" y="356853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307777" y="306177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595441" y="2216062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962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4" grpId="0" animBg="1"/>
      <p:bldP spid="2" grpId="0" animBg="1"/>
      <p:bldP spid="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594920" y="1524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343400" y="59426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197284" y="346561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751084" y="485404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594268" y="526571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766918" y="3048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324600" y="99010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272801" y="2667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370959" y="1905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027643" y="440673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98428" y="194077"/>
            <a:ext cx="5174103" cy="537095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26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4" grpId="0" animBg="1"/>
      <p:bldP spid="2" grpId="0" animBg="1"/>
      <p:bldP spid="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061454" y="111112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728454" y="96190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490454" y="207500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561308" y="273259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280654" y="172390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518654" y="332904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966454" y="428345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185654" y="37051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873617" y="2256216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86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2" grpId="0" animBg="1"/>
      <p:bldP spid="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348711" y="122839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751083" y="81671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894051" y="301138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894051" y="84739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938119" y="3962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389285" y="285997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32051" y="412016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857892" y="241110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132051" y="187877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2457453" y="649089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929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4" grpId="0" animBg="1"/>
      <p:bldP spid="2" grpId="0" animBg="1"/>
      <p:bldP spid="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4191000" y="582013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191000" y="762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667000" y="126798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921978" y="471351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376057" y="353983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279569" y="215537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096000" y="126571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096000" y="38862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096000" y="253637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784766" y="215537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-896474" y="1929285"/>
            <a:ext cx="5174103" cy="537095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305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4" grpId="0" animBg="1"/>
      <p:bldP spid="2" grpId="0" animBg="1"/>
      <p:bldP spid="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995420" y="157871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751083" y="81671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547227" y="273181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547227" y="111677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581400" y="263038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066800" y="3048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667000" y="414688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132051" y="414688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798189" y="195002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2457453" y="649089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424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4" grpId="0" animBg="1"/>
      <p:bldP spid="2" grpId="0" animBg="1"/>
      <p:bldP spid="2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150</Words>
  <Application>Microsoft Office PowerPoint</Application>
  <PresentationFormat>On-screen Show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21</cp:revision>
  <dcterms:created xsi:type="dcterms:W3CDTF">2016-12-03T16:31:15Z</dcterms:created>
  <dcterms:modified xsi:type="dcterms:W3CDTF">2017-02-09T23:05:43Z</dcterms:modified>
</cp:coreProperties>
</file>