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4" r:id="rId4"/>
    <p:sldId id="259" r:id="rId5"/>
    <p:sldId id="268" r:id="rId6"/>
    <p:sldId id="266" r:id="rId7"/>
    <p:sldId id="260" r:id="rId8"/>
    <p:sldId id="263" r:id="rId9"/>
    <p:sldId id="270" r:id="rId10"/>
    <p:sldId id="262" r:id="rId11"/>
    <p:sldId id="269" r:id="rId12"/>
    <p:sldId id="265" r:id="rId13"/>
    <p:sldId id="267" r:id="rId14"/>
    <p:sldId id="25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27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1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12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94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0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86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93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25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96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5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81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69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60929" y="1676400"/>
            <a:ext cx="4822154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 smtClean="0"/>
              <a:t>Set 1.1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This </a:t>
            </a:r>
            <a:r>
              <a:rPr lang="en-US" sz="2000" b="1" dirty="0"/>
              <a:t>set includes the numbers 3 through 10.</a:t>
            </a:r>
          </a:p>
          <a:p>
            <a:pPr algn="ctr"/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9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124200" y="182466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551812" y="302361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86400" y="3429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832993" y="19812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505200" y="434714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34000" y="477246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6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778714" y="812733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3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2" grpId="0" animBg="1"/>
      <p:bldP spid="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447800" y="117318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505200" y="90252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398037" y="457298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59903" y="56388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704145" y="419198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503498" y="187135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046622" y="289559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031832" y="288372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940903" y="288372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060231" y="449382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1506506" y="-8794"/>
            <a:ext cx="5174103" cy="537095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070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4" grpId="0" animBg="1"/>
      <p:bldP spid="2" grpId="0" animBg="1"/>
      <p:bldP spid="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416004" y="195971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733800" y="14478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854764" y="263137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91200" y="157871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29000" y="322612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11451" y="339337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200400" y="459991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235764" y="421891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449439" y="1030089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39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2" grpId="0" animBg="1"/>
      <p:bldP spid="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614420" y="191539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370083" y="115339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166227" y="306849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66227" y="145345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93818" y="300367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07294" y="228670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286000" y="448356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674354" y="414511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417189" y="228670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2076453" y="985768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2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4" grpId="0" animBg="1"/>
      <p:bldP spid="2" grpId="0" animBg="1"/>
      <p:bldP spid="2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60929" y="1676400"/>
            <a:ext cx="4822153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1.1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This set includes the numbers 3 through 10.</a:t>
            </a:r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8704" y="838200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242747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208644" y="182466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656444" y="244214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180444" y="320414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625008" y="80384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651496" y="434714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381000" y="2068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blue shapes do you see?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381000" y="9906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381000" y="1828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shapes are under the splat?  How do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381000" y="27432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381000" y="3581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splat to see how many shapes are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381000" y="4495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can we learn from this picture?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5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4136192" y="1218117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20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" grpId="0" animBg="1"/>
      <p:bldP spid="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447800" y="914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733800" y="73012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495800" y="208906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947654" y="273259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67000" y="235159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14400" y="265215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949532" y="390245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704113" y="370510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4547146" y="2389035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61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2" grpId="0" animBg="1"/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560258" y="16002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117733" y="336269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15874" y="378427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3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1986033" y="1225042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66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9" grpId="0" animBg="1"/>
      <p:bldP spid="2" grpId="0" animBg="1"/>
      <p:bldP spid="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091391" y="46412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767791" y="87778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921678" y="6858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67200" y="494211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721279" y="376843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624791" y="238397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441222" y="149431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441222" y="41148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441222" y="276497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129988" y="238397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-1551252" y="2157885"/>
            <a:ext cx="5174103" cy="537095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67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4" grpId="0" animBg="1"/>
      <p:bldP spid="2" grpId="0" animBg="1"/>
      <p:bldP spid="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753462" y="189015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836687" y="58287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684182" y="332360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249355" y="310836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399739" y="191637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478478" y="327659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697678" y="453926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62729" y="453926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83878" y="245818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2488131" y="1041468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46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4" grpId="0" animBg="1"/>
      <p:bldP spid="2" grpId="0" animBg="1"/>
      <p:bldP spid="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872479" y="124154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72000" y="335789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81600" y="162254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67000" y="303945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2572512" y="2154857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12" grpId="0" animBg="1"/>
      <p:bldP spid="8" grpId="0" animBg="1"/>
      <p:bldP spid="2" grpId="0" animBg="1"/>
      <p:bldP spid="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957354" y="167046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00354" y="311826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527469" y="326691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573884" y="225118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098469" y="446173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62354" y="446173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810795" y="351827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3444033" y="1056030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41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2" grpId="0" animBg="1"/>
      <p:bldP spid="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941959" y="215537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461093" y="117961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240631" y="156061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78078" y="357765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417945" y="388125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630733" y="252632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989959" y="242667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885704" y="357765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877861" y="124295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469931" y="495893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2613028" y="892173"/>
            <a:ext cx="5174103" cy="537095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44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4" grpId="0" animBg="1"/>
      <p:bldP spid="2" grpId="0" animBg="1"/>
      <p:bldP spid="2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3652</TotalTime>
  <Words>144</Words>
  <Application>Microsoft Office PowerPoint</Application>
  <PresentationFormat>On-screen Show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22</cp:revision>
  <dcterms:created xsi:type="dcterms:W3CDTF">2016-12-03T16:31:15Z</dcterms:created>
  <dcterms:modified xsi:type="dcterms:W3CDTF">2017-02-09T23:03:35Z</dcterms:modified>
</cp:coreProperties>
</file>