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1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5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631E-89E0-4302-B37C-A7211AE09754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8B6F-97E6-41B5-AE96-126ACE380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9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3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2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62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16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912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008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0400" y="762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11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33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43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352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62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15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1816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912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008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19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010400" y="1295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524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21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33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43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52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962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25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5720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1816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7912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4008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29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010400" y="1828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524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31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133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743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352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962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35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5720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51816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7912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4008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39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010400" y="2362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524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41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2133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743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352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962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45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5720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1816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7912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4008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49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010400" y="2895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524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51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133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743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352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962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55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5720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1816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7912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4008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59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7010400" y="34290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1524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61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2133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2743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3352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3962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65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45720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51816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57912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64008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69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7010400" y="39624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524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71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2133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2743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3352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3962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75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5720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51816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7912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4008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79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7010400" y="44958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1524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81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2133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2743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3352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3962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85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45720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51816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57912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64008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89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010400" y="50292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1524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91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2133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2743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3352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3962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95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45720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51816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57912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98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64008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99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11" name="Rectangle 310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7010400" y="5562600"/>
            <a:ext cx="609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100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942261" y="6488668"/>
            <a:ext cx="1201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6" fill="hold">
                      <p:stCondLst>
                        <p:cond delay="0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471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2" fill="hold">
                      <p:stCondLst>
                        <p:cond delay="0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>
                      <p:stCondLst>
                        <p:cond delay="0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3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7" fill="hold">
                      <p:stCondLst>
                        <p:cond delay="0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6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6" fill="hold">
                      <p:stCondLst>
                        <p:cond delay="0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09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" fill="hold">
                      <p:stCondLst>
                        <p:cond delay="0"/>
                      </p:stCondLst>
                      <p:childTnLst>
                        <p:par>
                          <p:cTn id="711" fill="hold">
                            <p:stCondLst>
                              <p:cond delay="0"/>
                            </p:stCondLst>
                            <p:childTnLst>
                              <p:par>
                                <p:cTn id="7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2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2" fill="hold">
                      <p:stCondLst>
                        <p:cond delay="0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726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7" fill="hold">
                      <p:stCondLst>
                        <p:cond delay="0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738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9" fill="hold">
                      <p:stCondLst>
                        <p:cond delay="0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75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1" fill="hold">
                      <p:stCondLst>
                        <p:cond delay="0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75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" fill="hold">
                      <p:stCondLst>
                        <p:cond delay="0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78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5" fill="hold">
                      <p:stCondLst>
                        <p:cond delay="0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789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0" fill="hold">
                      <p:stCondLst>
                        <p:cond delay="0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835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6" fill="hold">
                      <p:stCondLst>
                        <p:cond delay="0"/>
                      </p:stCondLst>
                      <p:childTnLst>
                        <p:par>
                          <p:cTn id="837" fill="hold">
                            <p:stCondLst>
                              <p:cond delay="0"/>
                            </p:stCondLst>
                            <p:childTnLst>
                              <p:par>
                                <p:cTn id="8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84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1" fill="hold">
                      <p:stCondLst>
                        <p:cond delay="0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84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6" fill="hold">
                      <p:stCondLst>
                        <p:cond delay="0"/>
                      </p:stCondLst>
                      <p:childTnLst>
                        <p:par>
                          <p:cTn id="847" fill="hold">
                            <p:stCondLst>
                              <p:cond delay="0"/>
                            </p:stCondLst>
                            <p:childTnLst>
                              <p:par>
                                <p:cTn id="8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85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" fill="hold">
                      <p:stCondLst>
                        <p:cond delay="0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85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" fill="hold">
                      <p:stCondLst>
                        <p:cond delay="0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86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0" fill="hold">
                      <p:stCondLst>
                        <p:cond delay="0"/>
                      </p:stCondLst>
                      <p:childTnLst>
                        <p:par>
                          <p:cTn id="871" fill="hold">
                            <p:stCondLst>
                              <p:cond delay="0"/>
                            </p:stCondLst>
                            <p:childTnLst>
                              <p:par>
                                <p:cTn id="8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87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5" fill="hold">
                      <p:stCondLst>
                        <p:cond delay="0"/>
                      </p:stCondLst>
                      <p:childTnLst>
                        <p:par>
                          <p:cTn id="876" fill="hold">
                            <p:stCondLst>
                              <p:cond delay="0"/>
                            </p:stCondLst>
                            <p:childTnLst>
                              <p:par>
                                <p:cTn id="8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79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0" fill="hold">
                      <p:stCondLst>
                        <p:cond delay="0"/>
                      </p:stCondLst>
                      <p:childTnLst>
                        <p:par>
                          <p:cTn id="881" fill="hold">
                            <p:stCondLst>
                              <p:cond delay="0"/>
                            </p:stCondLst>
                            <p:childTnLst>
                              <p:par>
                                <p:cTn id="8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891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2" fill="hold">
                      <p:stCondLst>
                        <p:cond delay="0"/>
                      </p:stCondLst>
                      <p:childTnLst>
                        <p:par>
                          <p:cTn id="893" fill="hold">
                            <p:stCondLst>
                              <p:cond delay="0"/>
                            </p:stCondLst>
                            <p:childTnLst>
                              <p:par>
                                <p:cTn id="8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9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7" fill="hold">
                      <p:stCondLst>
                        <p:cond delay="0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908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9" fill="hold">
                      <p:stCondLst>
                        <p:cond delay="0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913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4" fill="hold">
                      <p:stCondLst>
                        <p:cond delay="0"/>
                      </p:stCondLst>
                      <p:childTnLst>
                        <p:par>
                          <p:cTn id="915" fill="hold">
                            <p:stCondLst>
                              <p:cond delay="0"/>
                            </p:stCondLst>
                            <p:childTnLst>
                              <p:par>
                                <p:cTn id="9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92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1" fill="hold">
                      <p:stCondLst>
                        <p:cond delay="0"/>
                      </p:stCondLst>
                      <p:childTnLst>
                        <p:par>
                          <p:cTn id="922" fill="hold">
                            <p:stCondLst>
                              <p:cond delay="0"/>
                            </p:stCondLst>
                            <p:childTnLst>
                              <p:par>
                                <p:cTn id="9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92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6" fill="hold">
                      <p:stCondLst>
                        <p:cond delay="0"/>
                      </p:stCondLst>
                      <p:childTnLst>
                        <p:par>
                          <p:cTn id="927" fill="hold">
                            <p:stCondLst>
                              <p:cond delay="0"/>
                            </p:stCondLst>
                            <p:childTnLst>
                              <p:par>
                                <p:cTn id="9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930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1" fill="hold">
                      <p:stCondLst>
                        <p:cond delay="0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947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" fill="hold">
                      <p:stCondLst>
                        <p:cond delay="0"/>
                      </p:stCondLst>
                      <p:childTnLst>
                        <p:par>
                          <p:cTn id="949" fill="hold">
                            <p:stCondLst>
                              <p:cond delay="0"/>
                            </p:stCondLst>
                            <p:childTnLst>
                              <p:par>
                                <p:cTn id="9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5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5" fill="hold">
                      <p:stCondLst>
                        <p:cond delay="0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59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0" fill="hold">
                      <p:stCondLst>
                        <p:cond delay="0"/>
                      </p:stCondLst>
                      <p:childTnLst>
                        <p:par>
                          <p:cTn id="961" fill="hold">
                            <p:stCondLst>
                              <p:cond delay="0"/>
                            </p:stCondLst>
                            <p:childTnLst>
                              <p:par>
                                <p:cTn id="9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971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2" fill="hold">
                      <p:stCondLst>
                        <p:cond delay="0"/>
                      </p:stCondLst>
                      <p:childTnLst>
                        <p:par>
                          <p:cTn id="973" fill="hold">
                            <p:stCondLst>
                              <p:cond delay="0"/>
                            </p:stCondLst>
                            <p:childTnLst>
                              <p:par>
                                <p:cTn id="9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976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7" fill="hold">
                      <p:stCondLst>
                        <p:cond delay="0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981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2" fill="hold">
                      <p:stCondLst>
                        <p:cond delay="0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98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9" fill="hold">
                      <p:stCondLst>
                        <p:cond delay="0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993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4" fill="hold">
                      <p:stCondLst>
                        <p:cond delay="0"/>
                      </p:stCondLst>
                      <p:childTnLst>
                        <p:par>
                          <p:cTn id="995" fill="hold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1005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6" fill="hold">
                      <p:stCondLst>
                        <p:cond delay="0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015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6" fill="hold">
                      <p:stCondLst>
                        <p:cond delay="0"/>
                      </p:stCondLst>
                      <p:childTnLst>
                        <p:par>
                          <p:cTn id="1017" fill="hold">
                            <p:stCondLst>
                              <p:cond delay="0"/>
                            </p:stCondLst>
                            <p:childTnLst>
                              <p:par>
                                <p:cTn id="10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027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8" fill="hold">
                      <p:stCondLst>
                        <p:cond delay="0"/>
                      </p:stCondLst>
                      <p:childTnLst>
                        <p:par>
                          <p:cTn id="1029" fill="hold">
                            <p:stCondLst>
                              <p:cond delay="0"/>
                            </p:stCondLst>
                            <p:childTnLst>
                              <p:par>
                                <p:cTn id="10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03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3" fill="hold">
                      <p:stCondLst>
                        <p:cond delay="0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039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0" fill="hold">
                      <p:stCondLst>
                        <p:cond delay="0"/>
                      </p:stCondLst>
                      <p:childTnLst>
                        <p:par>
                          <p:cTn id="1041" fill="hold">
                            <p:stCondLst>
                              <p:cond delay="0"/>
                            </p:stCondLst>
                            <p:childTnLst>
                              <p:par>
                                <p:cTn id="10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044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5" fill="hold">
                      <p:stCondLst>
                        <p:cond delay="0"/>
                      </p:stCondLst>
                      <p:childTnLst>
                        <p:par>
                          <p:cTn id="1046" fill="hold">
                            <p:stCondLst>
                              <p:cond delay="0"/>
                            </p:stCondLst>
                            <p:childTnLst>
                              <p:par>
                                <p:cTn id="10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049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0" fill="hold">
                      <p:stCondLst>
                        <p:cond delay="0"/>
                      </p:stCondLst>
                      <p:childTnLst>
                        <p:par>
                          <p:cTn id="1051" fill="hold">
                            <p:stCondLst>
                              <p:cond delay="0"/>
                            </p:stCondLst>
                            <p:childTnLst>
                              <p:par>
                                <p:cTn id="10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1056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7" fill="hold">
                      <p:stCondLst>
                        <p:cond delay="0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1061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2" fill="hold">
                      <p:stCondLst>
                        <p:cond delay="0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1066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7" fill="hold">
                      <p:stCondLst>
                        <p:cond delay="0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073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4" fill="hold">
                      <p:stCondLst>
                        <p:cond delay="0"/>
                      </p:stCondLst>
                      <p:childTnLst>
                        <p:par>
                          <p:cTn id="1075" fill="hold">
                            <p:stCondLst>
                              <p:cond delay="0"/>
                            </p:stCondLst>
                            <p:childTnLst>
                              <p:par>
                                <p:cTn id="10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078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9" fill="hold">
                      <p:stCondLst>
                        <p:cond delay="0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083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4" fill="hold">
                      <p:stCondLst>
                        <p:cond delay="0"/>
                      </p:stCondLst>
                      <p:childTnLst>
                        <p:par>
                          <p:cTn id="1085" fill="hold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090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1" fill="hold">
                      <p:stCondLst>
                        <p:cond delay="0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09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6" fill="hold">
                      <p:stCondLst>
                        <p:cond delay="0"/>
                      </p:stCondLst>
                      <p:childTnLst>
                        <p:par>
                          <p:cTn id="1097" fill="hold">
                            <p:stCondLst>
                              <p:cond delay="0"/>
                            </p:stCondLst>
                            <p:childTnLst>
                              <p:par>
                                <p:cTn id="10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10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1" fill="hold">
                      <p:stCondLst>
                        <p:cond delay="0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11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3" fill="hold">
                      <p:stCondLst>
                        <p:cond delay="0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124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5" fill="hold">
                      <p:stCondLst>
                        <p:cond delay="0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129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0" fill="hold">
                      <p:stCondLst>
                        <p:cond delay="0"/>
                      </p:stCondLst>
                      <p:childTnLst>
                        <p:par>
                          <p:cTn id="1131" fill="hold">
                            <p:stCondLst>
                              <p:cond delay="0"/>
                            </p:stCondLst>
                            <p:childTnLst>
                              <p:par>
                                <p:cTn id="1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134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5" fill="hold">
                      <p:stCondLst>
                        <p:cond delay="0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141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2" fill="hold">
                      <p:stCondLst>
                        <p:cond delay="0"/>
                      </p:stCondLst>
                      <p:childTnLst>
                        <p:par>
                          <p:cTn id="1143" fill="hold">
                            <p:stCondLst>
                              <p:cond delay="0"/>
                            </p:stCondLst>
                            <p:childTnLst>
                              <p:par>
                                <p:cTn id="1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151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2" fill="hold">
                      <p:stCondLst>
                        <p:cond delay="0"/>
                      </p:stCondLst>
                      <p:childTnLst>
                        <p:par>
                          <p:cTn id="1153" fill="hold">
                            <p:stCondLst>
                              <p:cond delay="0"/>
                            </p:stCondLst>
                            <p:childTnLst>
                              <p:par>
                                <p:cTn id="1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15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9" fill="hold">
                      <p:stCondLst>
                        <p:cond delay="0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16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4" fill="hold">
                      <p:stCondLst>
                        <p:cond delay="0"/>
                      </p:stCondLst>
                      <p:childTnLst>
                        <p:par>
                          <p:cTn id="1165" fill="hold">
                            <p:stCondLst>
                              <p:cond delay="0"/>
                            </p:stCondLst>
                            <p:childTnLst>
                              <p:par>
                                <p:cTn id="1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168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9" fill="hold">
                      <p:stCondLst>
                        <p:cond delay="0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175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6" fill="hold">
                      <p:stCondLst>
                        <p:cond delay="0"/>
                      </p:stCondLst>
                      <p:childTnLst>
                        <p:par>
                          <p:cTn id="1177" fill="hold">
                            <p:stCondLst>
                              <p:cond delay="0"/>
                            </p:stCondLst>
                            <p:childTnLst>
                              <p:par>
                                <p:cTn id="1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1" fill="hold">
                      <p:stCondLst>
                        <p:cond delay="0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85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6" fill="hold">
                      <p:stCondLst>
                        <p:cond delay="0"/>
                      </p:stCondLst>
                      <p:childTnLst>
                        <p:par>
                          <p:cTn id="1187" fill="hold">
                            <p:stCondLst>
                              <p:cond delay="0"/>
                            </p:stCondLst>
                            <p:childTnLst>
                              <p:par>
                                <p:cTn id="11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9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3" fill="hold">
                      <p:stCondLst>
                        <p:cond delay="0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197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8" fill="hold">
                      <p:stCondLst>
                        <p:cond delay="0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20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3" fill="hold">
                      <p:stCondLst>
                        <p:cond delay="0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09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0" fill="hold">
                      <p:stCondLst>
                        <p:cond delay="0"/>
                      </p:stCondLst>
                      <p:childTnLst>
                        <p:par>
                          <p:cTn id="1211" fill="hold">
                            <p:stCondLst>
                              <p:cond delay="0"/>
                            </p:stCondLst>
                            <p:childTnLst>
                              <p:par>
                                <p:cTn id="1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21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5" fill="hold">
                      <p:stCondLst>
                        <p:cond delay="0"/>
                      </p:stCondLst>
                      <p:childTnLst>
                        <p:par>
                          <p:cTn id="1216" fill="hold">
                            <p:stCondLst>
                              <p:cond delay="0"/>
                            </p:stCondLst>
                            <p:childTnLst>
                              <p:par>
                                <p:cTn id="1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19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0" fill="hold">
                      <p:stCondLst>
                        <p:cond delay="0"/>
                      </p:stCondLst>
                      <p:childTnLst>
                        <p:par>
                          <p:cTn id="1221" fill="hold">
                            <p:stCondLst>
                              <p:cond delay="0"/>
                            </p:stCondLst>
                            <p:childTnLst>
                              <p:par>
                                <p:cTn id="1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236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7" fill="hold">
                      <p:stCondLst>
                        <p:cond delay="0"/>
                      </p:stCondLst>
                      <p:childTnLst>
                        <p:par>
                          <p:cTn id="1238" fill="hold">
                            <p:stCondLst>
                              <p:cond delay="0"/>
                            </p:stCondLst>
                            <p:childTnLst>
                              <p:par>
                                <p:cTn id="1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243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4" fill="hold">
                      <p:stCondLst>
                        <p:cond delay="0"/>
                      </p:stCondLst>
                      <p:childTnLst>
                        <p:par>
                          <p:cTn id="1245" fill="hold">
                            <p:stCondLst>
                              <p:cond delay="0"/>
                            </p:stCondLst>
                            <p:childTnLst>
                              <p:par>
                                <p:cTn id="1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248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9" fill="hold">
                      <p:stCondLst>
                        <p:cond delay="0"/>
                      </p:stCondLst>
                      <p:childTnLst>
                        <p:par>
                          <p:cTn id="1250" fill="hold">
                            <p:stCondLst>
                              <p:cond delay="0"/>
                            </p:stCondLst>
                            <p:childTnLst>
                              <p:par>
                                <p:cTn id="1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5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4" fill="hold">
                      <p:stCondLst>
                        <p:cond delay="0"/>
                      </p:stCondLst>
                      <p:childTnLst>
                        <p:par>
                          <p:cTn id="1255" fill="hold">
                            <p:stCondLst>
                              <p:cond delay="0"/>
                            </p:stCondLst>
                            <p:childTnLst>
                              <p:par>
                                <p:cTn id="12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260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1" fill="hold">
                      <p:stCondLst>
                        <p:cond delay="0"/>
                      </p:stCondLst>
                      <p:childTnLst>
                        <p:par>
                          <p:cTn id="1262" fill="hold">
                            <p:stCondLst>
                              <p:cond delay="0"/>
                            </p:stCondLst>
                            <p:childTnLst>
                              <p:par>
                                <p:cTn id="1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65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6" fill="hold">
                      <p:stCondLst>
                        <p:cond delay="0"/>
                      </p:stCondLst>
                      <p:childTnLst>
                        <p:par>
                          <p:cTn id="1267" fill="hold">
                            <p:stCondLst>
                              <p:cond delay="0"/>
                            </p:stCondLst>
                            <p:childTnLst>
                              <p:par>
                                <p:cTn id="1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270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1" fill="hold">
                      <p:stCondLst>
                        <p:cond delay="0"/>
                      </p:stCondLst>
                      <p:childTnLst>
                        <p:par>
                          <p:cTn id="1272" fill="hold">
                            <p:stCondLst>
                              <p:cond delay="0"/>
                            </p:stCondLst>
                            <p:childTnLst>
                              <p:par>
                                <p:cTn id="12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27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8" fill="hold">
                      <p:stCondLst>
                        <p:cond delay="0"/>
                      </p:stCondLst>
                      <p:childTnLst>
                        <p:par>
                          <p:cTn id="1279" fill="hold">
                            <p:stCondLst>
                              <p:cond delay="0"/>
                            </p:stCondLst>
                            <p:childTnLst>
                              <p:par>
                                <p:cTn id="1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282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3" fill="hold">
                      <p:stCondLst>
                        <p:cond delay="0"/>
                      </p:stCondLst>
                      <p:childTnLst>
                        <p:par>
                          <p:cTn id="1284" fill="hold">
                            <p:stCondLst>
                              <p:cond delay="0"/>
                            </p:stCondLst>
                            <p:childTnLst>
                              <p:par>
                                <p:cTn id="1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1287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8" fill="hold">
                      <p:stCondLst>
                        <p:cond delay="0"/>
                      </p:stCondLst>
                      <p:childTnLst>
                        <p:par>
                          <p:cTn id="1289" fill="hold">
                            <p:stCondLst>
                              <p:cond delay="0"/>
                            </p:stCondLst>
                            <p:childTnLst>
                              <p:par>
                                <p:cTn id="12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1294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5" fill="hold">
                      <p:stCondLst>
                        <p:cond delay="0"/>
                      </p:stCondLst>
                      <p:childTnLst>
                        <p:par>
                          <p:cTn id="1296" fill="hold">
                            <p:stCondLst>
                              <p:cond delay="0"/>
                            </p:stCondLst>
                            <p:childTnLst>
                              <p:par>
                                <p:cTn id="1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1299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0" fill="hold">
                      <p:stCondLst>
                        <p:cond delay="0"/>
                      </p:stCondLst>
                      <p:childTnLst>
                        <p:par>
                          <p:cTn id="1301" fill="hold">
                            <p:stCondLst>
                              <p:cond delay="0"/>
                            </p:stCondLst>
                            <p:childTnLst>
                              <p:par>
                                <p:cTn id="1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130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5" fill="hold">
                      <p:stCondLst>
                        <p:cond delay="0"/>
                      </p:stCondLst>
                      <p:childTnLst>
                        <p:par>
                          <p:cTn id="1306" fill="hold">
                            <p:stCondLst>
                              <p:cond delay="0"/>
                            </p:stCondLst>
                            <p:childTnLst>
                              <p:par>
                                <p:cTn id="13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1311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2" fill="hold">
                      <p:stCondLst>
                        <p:cond delay="0"/>
                      </p:stCondLst>
                      <p:childTnLst>
                        <p:par>
                          <p:cTn id="1313" fill="hold">
                            <p:stCondLst>
                              <p:cond delay="0"/>
                            </p:stCondLst>
                            <p:childTnLst>
                              <p:par>
                                <p:cTn id="1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31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7" fill="hold">
                      <p:stCondLst>
                        <p:cond delay="0"/>
                      </p:stCondLst>
                      <p:childTnLst>
                        <p:par>
                          <p:cTn id="1318" fill="hold">
                            <p:stCondLst>
                              <p:cond delay="0"/>
                            </p:stCondLst>
                            <p:childTnLst>
                              <p:par>
                                <p:cTn id="1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321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2" fill="hold">
                      <p:stCondLst>
                        <p:cond delay="0"/>
                      </p:stCondLst>
                      <p:childTnLst>
                        <p:par>
                          <p:cTn id="1323" fill="hold">
                            <p:stCondLst>
                              <p:cond delay="0"/>
                            </p:stCondLst>
                            <p:childTnLst>
                              <p:par>
                                <p:cTn id="13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333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4" fill="hold">
                      <p:stCondLst>
                        <p:cond delay="0"/>
                      </p:stCondLst>
                      <p:childTnLst>
                        <p:par>
                          <p:cTn id="1335" fill="hold">
                            <p:stCondLst>
                              <p:cond delay="0"/>
                            </p:stCondLst>
                            <p:childTnLst>
                              <p:par>
                                <p:cTn id="1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3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9" fill="hold">
                      <p:stCondLst>
                        <p:cond delay="0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345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6" fill="hold">
                      <p:stCondLst>
                        <p:cond delay="0"/>
                      </p:stCondLst>
                      <p:childTnLst>
                        <p:par>
                          <p:cTn id="1347" fill="hold">
                            <p:stCondLst>
                              <p:cond delay="0"/>
                            </p:stCondLst>
                            <p:childTnLst>
                              <p:par>
                                <p:cTn id="1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3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1" fill="hold">
                      <p:stCondLst>
                        <p:cond delay="0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355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6" fill="hold">
                      <p:stCondLst>
                        <p:cond delay="0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13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3" fill="hold">
                      <p:stCondLst>
                        <p:cond delay="0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37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3" fill="hold">
                      <p:stCondLst>
                        <p:cond delay="0"/>
                      </p:stCondLst>
                      <p:childTnLst>
                        <p:par>
                          <p:cTn id="1374" fill="hold">
                            <p:stCondLst>
                              <p:cond delay="0"/>
                            </p:stCondLst>
                            <p:childTnLst>
                              <p:par>
                                <p:cTn id="13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379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0" fill="hold">
                      <p:stCondLst>
                        <p:cond delay="0"/>
                      </p:stCondLst>
                      <p:childTnLst>
                        <p:par>
                          <p:cTn id="1381" fill="hold">
                            <p:stCondLst>
                              <p:cond delay="0"/>
                            </p:stCondLst>
                            <p:childTnLst>
                              <p:par>
                                <p:cTn id="1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38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5" fill="hold">
                      <p:stCondLst>
                        <p:cond delay="0"/>
                      </p:stCondLst>
                      <p:childTnLst>
                        <p:par>
                          <p:cTn id="1386" fill="hold">
                            <p:stCondLst>
                              <p:cond delay="0"/>
                            </p:stCondLst>
                            <p:childTnLst>
                              <p:par>
                                <p:cTn id="1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389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0" fill="hold">
                      <p:stCondLst>
                        <p:cond delay="0"/>
                      </p:stCondLst>
                      <p:childTnLst>
                        <p:par>
                          <p:cTn id="1391" fill="hold">
                            <p:stCondLst>
                              <p:cond delay="0"/>
                            </p:stCondLst>
                            <p:childTnLst>
                              <p:par>
                                <p:cTn id="13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39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7" fill="hold">
                      <p:stCondLst>
                        <p:cond delay="0"/>
                      </p:stCondLst>
                      <p:childTnLst>
                        <p:par>
                          <p:cTn id="1398" fill="hold">
                            <p:stCondLst>
                              <p:cond delay="0"/>
                            </p:stCondLst>
                            <p:childTnLst>
                              <p:par>
                                <p:cTn id="1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01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2" fill="hold">
                      <p:stCondLst>
                        <p:cond delay="0"/>
                      </p:stCondLst>
                      <p:childTnLst>
                        <p:par>
                          <p:cTn id="1403" fill="hold">
                            <p:stCondLst>
                              <p:cond delay="0"/>
                            </p:stCondLst>
                            <p:childTnLst>
                              <p:par>
                                <p:cTn id="1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406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7" fill="hold">
                      <p:stCondLst>
                        <p:cond delay="0"/>
                      </p:stCondLst>
                      <p:childTnLst>
                        <p:par>
                          <p:cTn id="1408" fill="hold">
                            <p:stCondLst>
                              <p:cond delay="0"/>
                            </p:stCondLst>
                            <p:childTnLst>
                              <p:par>
                                <p:cTn id="14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413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4" fill="hold">
                      <p:stCondLst>
                        <p:cond delay="0"/>
                      </p:stCondLst>
                      <p:childTnLst>
                        <p:par>
                          <p:cTn id="1415" fill="hold">
                            <p:stCondLst>
                              <p:cond delay="0"/>
                            </p:stCondLst>
                            <p:childTnLst>
                              <p:par>
                                <p:cTn id="14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41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9" fill="hold">
                      <p:stCondLst>
                        <p:cond delay="0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423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4" fill="hold">
                      <p:stCondLst>
                        <p:cond delay="0"/>
                      </p:stCondLst>
                      <p:childTnLst>
                        <p:par>
                          <p:cTn id="1425" fill="hold">
                            <p:stCondLst>
                              <p:cond delay="0"/>
                            </p:stCondLst>
                            <p:childTnLst>
                              <p:par>
                                <p:cTn id="14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430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1" fill="hold">
                      <p:stCondLst>
                        <p:cond delay="0"/>
                      </p:stCondLst>
                      <p:childTnLst>
                        <p:par>
                          <p:cTn id="1432" fill="hold">
                            <p:stCondLst>
                              <p:cond delay="0"/>
                            </p:stCondLst>
                            <p:childTnLst>
                              <p:par>
                                <p:cTn id="1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435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6" fill="hold">
                      <p:stCondLst>
                        <p:cond delay="0"/>
                      </p:stCondLst>
                      <p:childTnLst>
                        <p:par>
                          <p:cTn id="1437" fill="hold">
                            <p:stCondLst>
                              <p:cond delay="0"/>
                            </p:stCondLst>
                            <p:childTnLst>
                              <p:par>
                                <p:cTn id="14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440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1" fill="hold">
                      <p:stCondLst>
                        <p:cond delay="0"/>
                      </p:stCondLst>
                      <p:childTnLst>
                        <p:par>
                          <p:cTn id="1442" fill="hold">
                            <p:stCondLst>
                              <p:cond delay="0"/>
                            </p:stCondLst>
                            <p:childTnLst>
                              <p:par>
                                <p:cTn id="14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44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8" fill="hold">
                      <p:stCondLst>
                        <p:cond delay="0"/>
                      </p:stCondLst>
                      <p:childTnLst>
                        <p:par>
                          <p:cTn id="1449" fill="hold">
                            <p:stCondLst>
                              <p:cond delay="0"/>
                            </p:stCondLst>
                            <p:childTnLst>
                              <p:par>
                                <p:cTn id="14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452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3" fill="hold">
                      <p:stCondLst>
                        <p:cond delay="0"/>
                      </p:stCondLst>
                      <p:childTnLst>
                        <p:par>
                          <p:cTn id="1454" fill="hold">
                            <p:stCondLst>
                              <p:cond delay="0"/>
                            </p:stCondLst>
                            <p:childTnLst>
                              <p:par>
                                <p:cTn id="14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45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8" fill="hold">
                      <p:stCondLst>
                        <p:cond delay="0"/>
                      </p:stCondLst>
                      <p:childTnLst>
                        <p:par>
                          <p:cTn id="1459" fill="hold">
                            <p:stCondLst>
                              <p:cond delay="0"/>
                            </p:stCondLst>
                            <p:childTnLst>
                              <p:par>
                                <p:cTn id="14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464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5" fill="hold">
                      <p:stCondLst>
                        <p:cond delay="0"/>
                      </p:stCondLst>
                      <p:childTnLst>
                        <p:par>
                          <p:cTn id="1466" fill="hold">
                            <p:stCondLst>
                              <p:cond delay="0"/>
                            </p:stCondLst>
                            <p:childTnLst>
                              <p:par>
                                <p:cTn id="14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469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0" fill="hold">
                      <p:stCondLst>
                        <p:cond delay="0"/>
                      </p:stCondLst>
                      <p:childTnLst>
                        <p:par>
                          <p:cTn id="1471" fill="hold">
                            <p:stCondLst>
                              <p:cond delay="0"/>
                            </p:stCondLst>
                            <p:childTnLst>
                              <p:par>
                                <p:cTn id="14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1474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5" fill="hold">
                      <p:stCondLst>
                        <p:cond delay="0"/>
                      </p:stCondLst>
                      <p:childTnLst>
                        <p:par>
                          <p:cTn id="1476" fill="hold">
                            <p:stCondLst>
                              <p:cond delay="0"/>
                            </p:stCondLst>
                            <p:childTnLst>
                              <p:par>
                                <p:cTn id="14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1481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2" fill="hold">
                      <p:stCondLst>
                        <p:cond delay="0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1486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7" fill="hold">
                      <p:stCondLst>
                        <p:cond delay="0"/>
                      </p:stCondLst>
                      <p:childTnLst>
                        <p:par>
                          <p:cTn id="1488" fill="hold">
                            <p:stCondLst>
                              <p:cond delay="0"/>
                            </p:stCondLst>
                            <p:childTnLst>
                              <p:par>
                                <p:cTn id="14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491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2" fill="hold">
                      <p:stCondLst>
                        <p:cond delay="0"/>
                      </p:stCondLst>
                      <p:childTnLst>
                        <p:par>
                          <p:cTn id="1493" fill="hold">
                            <p:stCondLst>
                              <p:cond delay="0"/>
                            </p:stCondLst>
                            <p:childTnLst>
                              <p:par>
                                <p:cTn id="14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498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9" fill="hold">
                      <p:stCondLst>
                        <p:cond delay="0"/>
                      </p:stCondLst>
                      <p:childTnLst>
                        <p:par>
                          <p:cTn id="1500" fill="hold">
                            <p:stCondLst>
                              <p:cond delay="0"/>
                            </p:stCondLst>
                            <p:childTnLst>
                              <p:par>
                                <p:cTn id="15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503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4" fill="hold">
                      <p:stCondLst>
                        <p:cond delay="0"/>
                      </p:stCondLst>
                      <p:childTnLst>
                        <p:par>
                          <p:cTn id="1505" fill="hold">
                            <p:stCondLst>
                              <p:cond delay="0"/>
                            </p:stCondLst>
                            <p:childTnLst>
                              <p:par>
                                <p:cTn id="15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50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9" fill="hold">
                      <p:stCondLst>
                        <p:cond delay="0"/>
                      </p:stCondLst>
                      <p:childTnLst>
                        <p:par>
                          <p:cTn id="1510" fill="hold">
                            <p:stCondLst>
                              <p:cond delay="0"/>
                            </p:stCondLst>
                            <p:childTnLst>
                              <p:par>
                                <p:cTn id="15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515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6" fill="hold">
                      <p:stCondLst>
                        <p:cond delay="0"/>
                      </p:stCondLst>
                      <p:childTnLst>
                        <p:par>
                          <p:cTn id="1517" fill="hold">
                            <p:stCondLst>
                              <p:cond delay="0"/>
                            </p:stCondLst>
                            <p:childTnLst>
                              <p:par>
                                <p:cTn id="15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520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1" fill="hold">
                      <p:stCondLst>
                        <p:cond delay="0"/>
                      </p:stCondLst>
                      <p:childTnLst>
                        <p:par>
                          <p:cTn id="1522" fill="hold">
                            <p:stCondLst>
                              <p:cond delay="0"/>
                            </p:stCondLst>
                            <p:childTnLst>
                              <p:par>
                                <p:cTn id="15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525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6" fill="hold">
                      <p:stCondLst>
                        <p:cond delay="0"/>
                      </p:stCondLst>
                      <p:childTnLst>
                        <p:par>
                          <p:cTn id="1527" fill="hold">
                            <p:stCondLst>
                              <p:cond delay="0"/>
                            </p:stCondLst>
                            <p:childTnLst>
                              <p:par>
                                <p:cTn id="15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532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3" fill="hold">
                      <p:stCondLst>
                        <p:cond delay="0"/>
                      </p:stCondLst>
                      <p:childTnLst>
                        <p:par>
                          <p:cTn id="1534" fill="hold">
                            <p:stCondLst>
                              <p:cond delay="0"/>
                            </p:stCondLst>
                            <p:childTnLst>
                              <p:par>
                                <p:cTn id="15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537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8" fill="hold">
                      <p:stCondLst>
                        <p:cond delay="0"/>
                      </p:stCondLst>
                      <p:childTnLst>
                        <p:par>
                          <p:cTn id="1539" fill="hold">
                            <p:stCondLst>
                              <p:cond delay="0"/>
                            </p:stCondLst>
                            <p:childTnLst>
                              <p:par>
                                <p:cTn id="15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1542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3" fill="hold">
                      <p:stCondLst>
                        <p:cond delay="0"/>
                      </p:stCondLst>
                      <p:childTnLst>
                        <p:par>
                          <p:cTn id="1544" fill="hold">
                            <p:stCondLst>
                              <p:cond delay="0"/>
                            </p:stCondLst>
                            <p:childTnLst>
                              <p:par>
                                <p:cTn id="15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1549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0" fill="hold">
                      <p:stCondLst>
                        <p:cond delay="0"/>
                      </p:stCondLst>
                      <p:childTnLst>
                        <p:par>
                          <p:cTn id="1551" fill="hold">
                            <p:stCondLst>
                              <p:cond delay="0"/>
                            </p:stCondLst>
                            <p:childTnLst>
                              <p:par>
                                <p:cTn id="1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1554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5" fill="hold">
                      <p:stCondLst>
                        <p:cond delay="0"/>
                      </p:stCondLst>
                      <p:childTnLst>
                        <p:par>
                          <p:cTn id="1556" fill="hold">
                            <p:stCondLst>
                              <p:cond delay="0"/>
                            </p:stCondLst>
                            <p:childTnLst>
                              <p:par>
                                <p:cTn id="15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1559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0" fill="hold">
                      <p:stCondLst>
                        <p:cond delay="0"/>
                      </p:stCondLst>
                      <p:childTnLst>
                        <p:par>
                          <p:cTn id="1561" fill="hold">
                            <p:stCondLst>
                              <p:cond delay="0"/>
                            </p:stCondLst>
                            <p:childTnLst>
                              <p:par>
                                <p:cTn id="15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1566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7" fill="hold">
                      <p:stCondLst>
                        <p:cond delay="0"/>
                      </p:stCondLst>
                      <p:childTnLst>
                        <p:par>
                          <p:cTn id="1568" fill="hold">
                            <p:stCondLst>
                              <p:cond delay="0"/>
                            </p:stCondLst>
                            <p:childTnLst>
                              <p:par>
                                <p:cTn id="1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1571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2" fill="hold">
                      <p:stCondLst>
                        <p:cond delay="0"/>
                      </p:stCondLst>
                      <p:childTnLst>
                        <p:par>
                          <p:cTn id="1573" fill="hold">
                            <p:stCondLst>
                              <p:cond delay="0"/>
                            </p:stCondLst>
                            <p:childTnLst>
                              <p:par>
                                <p:cTn id="15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1576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7" fill="hold">
                      <p:stCondLst>
                        <p:cond delay="0"/>
                      </p:stCondLst>
                      <p:childTnLst>
                        <p:par>
                          <p:cTn id="1578" fill="hold">
                            <p:stCondLst>
                              <p:cond delay="0"/>
                            </p:stCondLst>
                            <p:childTnLst>
                              <p:par>
                                <p:cTn id="15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1583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4" fill="hold">
                      <p:stCondLst>
                        <p:cond delay="0"/>
                      </p:stCondLst>
                      <p:childTnLst>
                        <p:par>
                          <p:cTn id="1585" fill="hold">
                            <p:stCondLst>
                              <p:cond delay="0"/>
                            </p:stCondLst>
                            <p:childTnLst>
                              <p:par>
                                <p:cTn id="15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1588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9" fill="hold">
                      <p:stCondLst>
                        <p:cond delay="0"/>
                      </p:stCondLst>
                      <p:childTnLst>
                        <p:par>
                          <p:cTn id="1590" fill="hold">
                            <p:stCondLst>
                              <p:cond delay="0"/>
                            </p:stCondLst>
                            <p:childTnLst>
                              <p:par>
                                <p:cTn id="15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1593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4" fill="hold">
                      <p:stCondLst>
                        <p:cond delay="0"/>
                      </p:stCondLst>
                      <p:childTnLst>
                        <p:par>
                          <p:cTn id="1595" fill="hold">
                            <p:stCondLst>
                              <p:cond delay="0"/>
                            </p:stCondLst>
                            <p:childTnLst>
                              <p:par>
                                <p:cTn id="15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1600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1" fill="hold">
                      <p:stCondLst>
                        <p:cond delay="0"/>
                      </p:stCondLst>
                      <p:childTnLst>
                        <p:par>
                          <p:cTn id="1602" fill="hold">
                            <p:stCondLst>
                              <p:cond delay="0"/>
                            </p:stCondLst>
                            <p:childTnLst>
                              <p:par>
                                <p:cTn id="16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1605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6" fill="hold">
                      <p:stCondLst>
                        <p:cond delay="0"/>
                      </p:stCondLst>
                      <p:childTnLst>
                        <p:par>
                          <p:cTn id="1607" fill="hold">
                            <p:stCondLst>
                              <p:cond delay="0"/>
                            </p:stCondLst>
                            <p:childTnLst>
                              <p:par>
                                <p:cTn id="16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1610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1" fill="hold">
                      <p:stCondLst>
                        <p:cond delay="0"/>
                      </p:stCondLst>
                      <p:childTnLst>
                        <p:par>
                          <p:cTn id="1612" fill="hold">
                            <p:stCondLst>
                              <p:cond delay="0"/>
                            </p:stCondLst>
                            <p:childTnLst>
                              <p:par>
                                <p:cTn id="16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1617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8" fill="hold">
                      <p:stCondLst>
                        <p:cond delay="0"/>
                      </p:stCondLst>
                      <p:childTnLst>
                        <p:par>
                          <p:cTn id="1619" fill="hold">
                            <p:stCondLst>
                              <p:cond delay="0"/>
                            </p:stCondLst>
                            <p:childTnLst>
                              <p:par>
                                <p:cTn id="16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1622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3" fill="hold">
                      <p:stCondLst>
                        <p:cond delay="0"/>
                      </p:stCondLst>
                      <p:childTnLst>
                        <p:par>
                          <p:cTn id="1624" fill="hold">
                            <p:stCondLst>
                              <p:cond delay="0"/>
                            </p:stCondLst>
                            <p:childTnLst>
                              <p:par>
                                <p:cTn id="16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1627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8" fill="hold">
                      <p:stCondLst>
                        <p:cond delay="0"/>
                      </p:stCondLst>
                      <p:childTnLst>
                        <p:par>
                          <p:cTn id="1629" fill="hold">
                            <p:stCondLst>
                              <p:cond delay="0"/>
                            </p:stCondLst>
                            <p:childTnLst>
                              <p:par>
                                <p:cTn id="16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1634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5" fill="hold">
                      <p:stCondLst>
                        <p:cond delay="0"/>
                      </p:stCondLst>
                      <p:childTnLst>
                        <p:par>
                          <p:cTn id="1636" fill="hold">
                            <p:stCondLst>
                              <p:cond delay="0"/>
                            </p:stCondLst>
                            <p:childTnLst>
                              <p:par>
                                <p:cTn id="16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1639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0" fill="hold">
                      <p:stCondLst>
                        <p:cond delay="0"/>
                      </p:stCondLst>
                      <p:childTnLst>
                        <p:par>
                          <p:cTn id="1641" fill="hold">
                            <p:stCondLst>
                              <p:cond delay="0"/>
                            </p:stCondLst>
                            <p:childTnLst>
                              <p:par>
                                <p:cTn id="16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1644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5" fill="hold">
                      <p:stCondLst>
                        <p:cond delay="0"/>
                      </p:stCondLst>
                      <p:childTnLst>
                        <p:par>
                          <p:cTn id="1646" fill="hold">
                            <p:stCondLst>
                              <p:cond delay="0"/>
                            </p:stCondLst>
                            <p:childTnLst>
                              <p:par>
                                <p:cTn id="16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1651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2" fill="hold">
                      <p:stCondLst>
                        <p:cond delay="0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1656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7" fill="hold">
                      <p:stCondLst>
                        <p:cond delay="0"/>
                      </p:stCondLst>
                      <p:childTnLst>
                        <p:par>
                          <p:cTn id="1658" fill="hold">
                            <p:stCondLst>
                              <p:cond delay="0"/>
                            </p:stCondLst>
                            <p:childTnLst>
                              <p:par>
                                <p:cTn id="16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1661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2" fill="hold">
                      <p:stCondLst>
                        <p:cond delay="0"/>
                      </p:stCondLst>
                      <p:childTnLst>
                        <p:par>
                          <p:cTn id="1663" fill="hold">
                            <p:stCondLst>
                              <p:cond delay="0"/>
                            </p:stCondLst>
                            <p:childTnLst>
                              <p:par>
                                <p:cTn id="16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1668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9" fill="hold">
                      <p:stCondLst>
                        <p:cond delay="0"/>
                      </p:stCondLst>
                      <p:childTnLst>
                        <p:par>
                          <p:cTn id="1670" fill="hold">
                            <p:stCondLst>
                              <p:cond delay="0"/>
                            </p:stCondLst>
                            <p:childTnLst>
                              <p:par>
                                <p:cTn id="16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1673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4" fill="hold">
                      <p:stCondLst>
                        <p:cond delay="0"/>
                      </p:stCondLst>
                      <p:childTnLst>
                        <p:par>
                          <p:cTn id="1675" fill="hold">
                            <p:stCondLst>
                              <p:cond delay="0"/>
                            </p:stCondLst>
                            <p:childTnLst>
                              <p:par>
                                <p:cTn id="16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1678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9" fill="hold">
                      <p:stCondLst>
                        <p:cond delay="0"/>
                      </p:stCondLst>
                      <p:childTnLst>
                        <p:par>
                          <p:cTn id="1680" fill="hold">
                            <p:stCondLst>
                              <p:cond delay="0"/>
                            </p:stCondLst>
                            <p:childTnLst>
                              <p:par>
                                <p:cTn id="16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1685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6" fill="hold">
                      <p:stCondLst>
                        <p:cond delay="0"/>
                      </p:stCondLst>
                      <p:childTnLst>
                        <p:par>
                          <p:cTn id="1687" fill="hold">
                            <p:stCondLst>
                              <p:cond delay="0"/>
                            </p:stCondLst>
                            <p:childTnLst>
                              <p:par>
                                <p:cTn id="16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1690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1" fill="hold">
                      <p:stCondLst>
                        <p:cond delay="0"/>
                      </p:stCondLst>
                      <p:childTnLst>
                        <p:par>
                          <p:cTn id="1692" fill="hold">
                            <p:stCondLst>
                              <p:cond delay="0"/>
                            </p:stCondLst>
                            <p:childTnLst>
                              <p:par>
                                <p:cTn id="16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1695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6" fill="hold">
                      <p:stCondLst>
                        <p:cond delay="0"/>
                      </p:stCondLst>
                      <p:childTnLst>
                        <p:par>
                          <p:cTn id="1697" fill="hold">
                            <p:stCondLst>
                              <p:cond delay="0"/>
                            </p:stCondLst>
                            <p:childTnLst>
                              <p:par>
                                <p:cTn id="16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96" grpId="1" animBg="1"/>
      <p:bldP spid="98" grpId="0" animBg="1"/>
      <p:bldP spid="98" grpId="1" animBg="1"/>
      <p:bldP spid="99" grpId="0" animBg="1"/>
      <p:bldP spid="99" grpId="1" animBg="1"/>
      <p:bldP spid="101" grpId="0" animBg="1"/>
      <p:bldP spid="101" grpId="1" animBg="1"/>
      <p:bldP spid="102" grpId="0" animBg="1"/>
      <p:bldP spid="102" grpId="1" animBg="1"/>
      <p:bldP spid="104" grpId="0" animBg="1"/>
      <p:bldP spid="104" grpId="1" animBg="1"/>
      <p:bldP spid="105" grpId="0" animBg="1"/>
      <p:bldP spid="105" grpId="1" animBg="1"/>
      <p:bldP spid="107" grpId="0" animBg="1"/>
      <p:bldP spid="107" grpId="1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3" grpId="0" animBg="1"/>
      <p:bldP spid="113" grpId="1" animBg="1"/>
      <p:bldP spid="114" grpId="0" animBg="1"/>
      <p:bldP spid="114" grpId="1" animBg="1"/>
      <p:bldP spid="116" grpId="0" animBg="1"/>
      <p:bldP spid="116" grpId="1" animBg="1"/>
      <p:bldP spid="117" grpId="0" animBg="1"/>
      <p:bldP spid="117" grpId="1" animBg="1"/>
      <p:bldP spid="119" grpId="0" animBg="1"/>
      <p:bldP spid="119" grpId="1" animBg="1"/>
      <p:bldP spid="120" grpId="0" animBg="1"/>
      <p:bldP spid="120" grpId="1" animBg="1"/>
      <p:bldP spid="122" grpId="0" animBg="1"/>
      <p:bldP spid="122" grpId="1" animBg="1"/>
      <p:bldP spid="123" grpId="0" animBg="1"/>
      <p:bldP spid="123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1" grpId="0" animBg="1"/>
      <p:bldP spid="131" grpId="1" animBg="1"/>
      <p:bldP spid="132" grpId="0" animBg="1"/>
      <p:bldP spid="132" grpId="1" animBg="1"/>
      <p:bldP spid="134" grpId="0" animBg="1"/>
      <p:bldP spid="134" grpId="1" animBg="1"/>
      <p:bldP spid="135" grpId="0" animBg="1"/>
      <p:bldP spid="135" grpId="1" animBg="1"/>
      <p:bldP spid="137" grpId="0" animBg="1"/>
      <p:bldP spid="137" grpId="1" animBg="1"/>
      <p:bldP spid="138" grpId="0" animBg="1"/>
      <p:bldP spid="138" grpId="1" animBg="1"/>
      <p:bldP spid="140" grpId="0" animBg="1"/>
      <p:bldP spid="140" grpId="1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9" grpId="0" animBg="1"/>
      <p:bldP spid="149" grpId="1" animBg="1"/>
      <p:bldP spid="150" grpId="0" animBg="1"/>
      <p:bldP spid="150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  <p:bldP spid="162" grpId="0" animBg="1"/>
      <p:bldP spid="162" grpId="1" animBg="1"/>
      <p:bldP spid="164" grpId="0" animBg="1"/>
      <p:bldP spid="164" grpId="1" animBg="1"/>
      <p:bldP spid="165" grpId="0" animBg="1"/>
      <p:bldP spid="165" grpId="1" animBg="1"/>
      <p:bldP spid="167" grpId="0" animBg="1"/>
      <p:bldP spid="167" grpId="1" animBg="1"/>
      <p:bldP spid="168" grpId="0" animBg="1"/>
      <p:bldP spid="168" grpId="1" animBg="1"/>
      <p:bldP spid="170" grpId="0" animBg="1"/>
      <p:bldP spid="170" grpId="1" animBg="1"/>
      <p:bldP spid="171" grpId="0" animBg="1"/>
      <p:bldP spid="171" grpId="1" animBg="1"/>
      <p:bldP spid="173" grpId="0" animBg="1"/>
      <p:bldP spid="173" grpId="1" animBg="1"/>
      <p:bldP spid="174" grpId="0" animBg="1"/>
      <p:bldP spid="174" grpId="1" animBg="1"/>
      <p:bldP spid="176" grpId="0" animBg="1"/>
      <p:bldP spid="176" grpId="1" animBg="1"/>
      <p:bldP spid="177" grpId="0" animBg="1"/>
      <p:bldP spid="177" grpId="1" animBg="1"/>
      <p:bldP spid="179" grpId="0" animBg="1"/>
      <p:bldP spid="179" grpId="1" animBg="1"/>
      <p:bldP spid="180" grpId="0" animBg="1"/>
      <p:bldP spid="180" grpId="1" animBg="1"/>
      <p:bldP spid="182" grpId="0" animBg="1"/>
      <p:bldP spid="182" grpId="1" animBg="1"/>
      <p:bldP spid="183" grpId="0" animBg="1"/>
      <p:bldP spid="183" grpId="1" animBg="1"/>
      <p:bldP spid="185" grpId="0" animBg="1"/>
      <p:bldP spid="185" grpId="1" animBg="1"/>
      <p:bldP spid="186" grpId="0" animBg="1"/>
      <p:bldP spid="186" grpId="1" animBg="1"/>
      <p:bldP spid="188" grpId="0" animBg="1"/>
      <p:bldP spid="188" grpId="1" animBg="1"/>
      <p:bldP spid="189" grpId="0" animBg="1"/>
      <p:bldP spid="189" grpId="1" animBg="1"/>
      <p:bldP spid="191" grpId="0" animBg="1"/>
      <p:bldP spid="191" grpId="1" animBg="1"/>
      <p:bldP spid="192" grpId="0" animBg="1"/>
      <p:bldP spid="192" grpId="1" animBg="1"/>
      <p:bldP spid="194" grpId="0" animBg="1"/>
      <p:bldP spid="194" grpId="1" animBg="1"/>
      <p:bldP spid="195" grpId="0" animBg="1"/>
      <p:bldP spid="195" grpId="1" animBg="1"/>
      <p:bldP spid="197" grpId="0" animBg="1"/>
      <p:bldP spid="197" grpId="1" animBg="1"/>
      <p:bldP spid="198" grpId="0" animBg="1"/>
      <p:bldP spid="198" grpId="1" animBg="1"/>
      <p:bldP spid="200" grpId="0" animBg="1"/>
      <p:bldP spid="200" grpId="1" animBg="1"/>
      <p:bldP spid="201" grpId="0" animBg="1"/>
      <p:bldP spid="201" grpId="1" animBg="1"/>
      <p:bldP spid="203" grpId="0" animBg="1"/>
      <p:bldP spid="203" grpId="1" animBg="1"/>
      <p:bldP spid="204" grpId="0" animBg="1"/>
      <p:bldP spid="204" grpId="1" animBg="1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210" grpId="0" animBg="1"/>
      <p:bldP spid="210" grpId="1" animBg="1"/>
      <p:bldP spid="212" grpId="0" animBg="1"/>
      <p:bldP spid="212" grpId="1" animBg="1"/>
      <p:bldP spid="213" grpId="0" animBg="1"/>
      <p:bldP spid="213" grpId="1" animBg="1"/>
      <p:bldP spid="215" grpId="0" animBg="1"/>
      <p:bldP spid="215" grpId="1" animBg="1"/>
      <p:bldP spid="216" grpId="0" animBg="1"/>
      <p:bldP spid="216" grpId="1" animBg="1"/>
      <p:bldP spid="218" grpId="0" animBg="1"/>
      <p:bldP spid="218" grpId="1" animBg="1"/>
      <p:bldP spid="219" grpId="0" animBg="1"/>
      <p:bldP spid="219" grpId="1" animBg="1"/>
      <p:bldP spid="221" grpId="0" animBg="1"/>
      <p:bldP spid="221" grpId="1" animBg="1"/>
      <p:bldP spid="222" grpId="0" animBg="1"/>
      <p:bldP spid="222" grpId="1" animBg="1"/>
      <p:bldP spid="224" grpId="0" animBg="1"/>
      <p:bldP spid="224" grpId="1" animBg="1"/>
      <p:bldP spid="225" grpId="0" animBg="1"/>
      <p:bldP spid="225" grpId="1" animBg="1"/>
      <p:bldP spid="227" grpId="0" animBg="1"/>
      <p:bldP spid="227" grpId="1" animBg="1"/>
      <p:bldP spid="228" grpId="0" animBg="1"/>
      <p:bldP spid="228" grpId="1" animBg="1"/>
      <p:bldP spid="230" grpId="0" animBg="1"/>
      <p:bldP spid="230" grpId="1" animBg="1"/>
      <p:bldP spid="231" grpId="0" animBg="1"/>
      <p:bldP spid="231" grpId="1" animBg="1"/>
      <p:bldP spid="233" grpId="0" animBg="1"/>
      <p:bldP spid="233" grpId="1" animBg="1"/>
      <p:bldP spid="234" grpId="0" animBg="1"/>
      <p:bldP spid="234" grpId="1" animBg="1"/>
      <p:bldP spid="236" grpId="0" animBg="1"/>
      <p:bldP spid="236" grpId="1" animBg="1"/>
      <p:bldP spid="237" grpId="0" animBg="1"/>
      <p:bldP spid="237" grpId="1" animBg="1"/>
      <p:bldP spid="239" grpId="0" animBg="1"/>
      <p:bldP spid="239" grpId="1" animBg="1"/>
      <p:bldP spid="240" grpId="0" animBg="1"/>
      <p:bldP spid="240" grpId="1" animBg="1"/>
      <p:bldP spid="242" grpId="0" animBg="1"/>
      <p:bldP spid="242" grpId="1" animBg="1"/>
      <p:bldP spid="243" grpId="0" animBg="1"/>
      <p:bldP spid="243" grpId="1" animBg="1"/>
      <p:bldP spid="245" grpId="0" animBg="1"/>
      <p:bldP spid="245" grpId="1" animBg="1"/>
      <p:bldP spid="246" grpId="0" animBg="1"/>
      <p:bldP spid="246" grpId="1" animBg="1"/>
      <p:bldP spid="248" grpId="0" animBg="1"/>
      <p:bldP spid="248" grpId="1" animBg="1"/>
      <p:bldP spid="249" grpId="0" animBg="1"/>
      <p:bldP spid="249" grpId="1" animBg="1"/>
      <p:bldP spid="251" grpId="0" animBg="1"/>
      <p:bldP spid="251" grpId="1" animBg="1"/>
      <p:bldP spid="252" grpId="0" animBg="1"/>
      <p:bldP spid="252" grpId="1" animBg="1"/>
      <p:bldP spid="254" grpId="0" animBg="1"/>
      <p:bldP spid="254" grpId="1" animBg="1"/>
      <p:bldP spid="255" grpId="0" animBg="1"/>
      <p:bldP spid="255" grpId="1" animBg="1"/>
      <p:bldP spid="257" grpId="0" animBg="1"/>
      <p:bldP spid="257" grpId="1" animBg="1"/>
      <p:bldP spid="258" grpId="0" animBg="1"/>
      <p:bldP spid="258" grpId="1" animBg="1"/>
      <p:bldP spid="260" grpId="0" animBg="1"/>
      <p:bldP spid="260" grpId="1" animBg="1"/>
      <p:bldP spid="261" grpId="0" animBg="1"/>
      <p:bldP spid="261" grpId="1" animBg="1"/>
      <p:bldP spid="263" grpId="0" animBg="1"/>
      <p:bldP spid="263" grpId="1" animBg="1"/>
      <p:bldP spid="264" grpId="0" animBg="1"/>
      <p:bldP spid="264" grpId="1" animBg="1"/>
      <p:bldP spid="266" grpId="0" animBg="1"/>
      <p:bldP spid="266" grpId="1" animBg="1"/>
      <p:bldP spid="267" grpId="0" animBg="1"/>
      <p:bldP spid="267" grpId="1" animBg="1"/>
      <p:bldP spid="269" grpId="0" animBg="1"/>
      <p:bldP spid="269" grpId="1" animBg="1"/>
      <p:bldP spid="270" grpId="0" animBg="1"/>
      <p:bldP spid="270" grpId="1" animBg="1"/>
      <p:bldP spid="272" grpId="0" animBg="1"/>
      <p:bldP spid="272" grpId="1" animBg="1"/>
      <p:bldP spid="273" grpId="0" animBg="1"/>
      <p:bldP spid="273" grpId="1" animBg="1"/>
      <p:bldP spid="275" grpId="0" animBg="1"/>
      <p:bldP spid="275" grpId="1" animBg="1"/>
      <p:bldP spid="276" grpId="0" animBg="1"/>
      <p:bldP spid="276" grpId="1" animBg="1"/>
      <p:bldP spid="278" grpId="0" animBg="1"/>
      <p:bldP spid="278" grpId="1" animBg="1"/>
      <p:bldP spid="279" grpId="0" animBg="1"/>
      <p:bldP spid="279" grpId="1" animBg="1"/>
      <p:bldP spid="281" grpId="0" animBg="1"/>
      <p:bldP spid="281" grpId="1" animBg="1"/>
      <p:bldP spid="282" grpId="0" animBg="1"/>
      <p:bldP spid="282" grpId="1" animBg="1"/>
      <p:bldP spid="284" grpId="0" animBg="1"/>
      <p:bldP spid="284" grpId="1" animBg="1"/>
      <p:bldP spid="285" grpId="0" animBg="1"/>
      <p:bldP spid="285" grpId="1" animBg="1"/>
      <p:bldP spid="287" grpId="0" animBg="1"/>
      <p:bldP spid="287" grpId="1" animBg="1"/>
      <p:bldP spid="288" grpId="0" animBg="1"/>
      <p:bldP spid="288" grpId="1" animBg="1"/>
      <p:bldP spid="290" grpId="0" animBg="1"/>
      <p:bldP spid="290" grpId="1" animBg="1"/>
      <p:bldP spid="291" grpId="0" animBg="1"/>
      <p:bldP spid="291" grpId="1" animBg="1"/>
      <p:bldP spid="293" grpId="0" animBg="1"/>
      <p:bldP spid="293" grpId="1" animBg="1"/>
      <p:bldP spid="294" grpId="0" animBg="1"/>
      <p:bldP spid="294" grpId="1" animBg="1"/>
      <p:bldP spid="296" grpId="0" animBg="1"/>
      <p:bldP spid="296" grpId="1" animBg="1"/>
      <p:bldP spid="297" grpId="0" animBg="1"/>
      <p:bldP spid="297" grpId="1" animBg="1"/>
      <p:bldP spid="299" grpId="0" animBg="1"/>
      <p:bldP spid="299" grpId="1" animBg="1"/>
      <p:bldP spid="300" grpId="0" animBg="1"/>
      <p:bldP spid="300" grpId="1" animBg="1"/>
      <p:bldP spid="302" grpId="0" animBg="1"/>
      <p:bldP spid="302" grpId="1" animBg="1"/>
      <p:bldP spid="303" grpId="0" animBg="1"/>
      <p:bldP spid="303" grpId="1" animBg="1"/>
      <p:bldP spid="305" grpId="0" animBg="1"/>
      <p:bldP spid="305" grpId="1" animBg="1"/>
      <p:bldP spid="306" grpId="0" animBg="1"/>
      <p:bldP spid="306" grpId="1" animBg="1"/>
      <p:bldP spid="308" grpId="0" animBg="1"/>
      <p:bldP spid="308" grpId="1" animBg="1"/>
      <p:bldP spid="309" grpId="0" animBg="1"/>
      <p:bldP spid="309" grpId="1" animBg="1"/>
      <p:bldP spid="311" grpId="0" animBg="1"/>
      <p:bldP spid="311" grpId="1" animBg="1"/>
      <p:bldP spid="312" grpId="0" animBg="1"/>
      <p:bldP spid="3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On-screen Show (4:3)</PresentationFormat>
  <Paragraphs>301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</cp:revision>
  <dcterms:created xsi:type="dcterms:W3CDTF">2016-10-08T19:38:16Z</dcterms:created>
  <dcterms:modified xsi:type="dcterms:W3CDTF">2016-10-08T19:38:55Z</dcterms:modified>
</cp:coreProperties>
</file>