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7" r:id="rId2"/>
    <p:sldId id="308" r:id="rId3"/>
    <p:sldId id="309" r:id="rId4"/>
    <p:sldId id="310" r:id="rId5"/>
    <p:sldId id="311" r:id="rId6"/>
    <p:sldId id="312" r:id="rId7"/>
    <p:sldId id="313" r:id="rId8"/>
    <p:sldId id="315" r:id="rId9"/>
    <p:sldId id="316" r:id="rId10"/>
    <p:sldId id="317" r:id="rId11"/>
    <p:sldId id="318" r:id="rId12"/>
    <p:sldId id="319" r:id="rId13"/>
    <p:sldId id="320" r:id="rId14"/>
    <p:sldId id="321" r:id="rId15"/>
    <p:sldId id="322" r:id="rId16"/>
    <p:sldId id="323" r:id="rId17"/>
    <p:sldId id="324" r:id="rId18"/>
    <p:sldId id="325" r:id="rId19"/>
    <p:sldId id="326" r:id="rId20"/>
    <p:sldId id="327" r:id="rId21"/>
    <p:sldId id="328" r:id="rId22"/>
    <p:sldId id="333" r:id="rId23"/>
    <p:sldId id="334" r:id="rId24"/>
    <p:sldId id="335" r:id="rId25"/>
    <p:sldId id="336" r:id="rId26"/>
    <p:sldId id="337" r:id="rId27"/>
    <p:sldId id="338" r:id="rId28"/>
    <p:sldId id="339" r:id="rId29"/>
    <p:sldId id="340" r:id="rId30"/>
    <p:sldId id="341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howGuides="1">
      <p:cViewPr>
        <p:scale>
          <a:sx n="80" d="100"/>
          <a:sy n="80" d="100"/>
        </p:scale>
        <p:origin x="-624" y="-1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23EE7-3952-43BD-ABCB-A1808714DF43}" type="datetimeFigureOut">
              <a:rPr lang="en-US" smtClean="0"/>
              <a:t>4/29/2015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7672A-4B41-4DCB-BA99-E5A06AE4DC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2902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23EE7-3952-43BD-ABCB-A1808714DF43}" type="datetimeFigureOut">
              <a:rPr lang="en-US" smtClean="0"/>
              <a:t>4/29/2015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7672A-4B41-4DCB-BA99-E5A06AE4DC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6778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23EE7-3952-43BD-ABCB-A1808714DF43}" type="datetimeFigureOut">
              <a:rPr lang="en-US" smtClean="0"/>
              <a:t>4/29/2015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7672A-4B41-4DCB-BA99-E5A06AE4DC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5590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23EE7-3952-43BD-ABCB-A1808714DF43}" type="datetimeFigureOut">
              <a:rPr lang="en-US" smtClean="0"/>
              <a:t>4/29/2015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7672A-4B41-4DCB-BA99-E5A06AE4DC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4083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23EE7-3952-43BD-ABCB-A1808714DF43}" type="datetimeFigureOut">
              <a:rPr lang="en-US" smtClean="0"/>
              <a:t>4/29/2015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7672A-4B41-4DCB-BA99-E5A06AE4DC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3565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23EE7-3952-43BD-ABCB-A1808714DF43}" type="datetimeFigureOut">
              <a:rPr lang="en-US" smtClean="0"/>
              <a:t>4/29/2015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7672A-4B41-4DCB-BA99-E5A06AE4DC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1084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23EE7-3952-43BD-ABCB-A1808714DF43}" type="datetimeFigureOut">
              <a:rPr lang="en-US" smtClean="0"/>
              <a:t>4/29/2015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7672A-4B41-4DCB-BA99-E5A06AE4DC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051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23EE7-3952-43BD-ABCB-A1808714DF43}" type="datetimeFigureOut">
              <a:rPr lang="en-US" smtClean="0"/>
              <a:t>4/29/2015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7672A-4B41-4DCB-BA99-E5A06AE4DC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2554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23EE7-3952-43BD-ABCB-A1808714DF43}" type="datetimeFigureOut">
              <a:rPr lang="en-US" smtClean="0"/>
              <a:t>4/29/2015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7672A-4B41-4DCB-BA99-E5A06AE4DC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2852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23EE7-3952-43BD-ABCB-A1808714DF43}" type="datetimeFigureOut">
              <a:rPr lang="en-US" smtClean="0"/>
              <a:t>4/29/2015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7672A-4B41-4DCB-BA99-E5A06AE4DC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4023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23EE7-3952-43BD-ABCB-A1808714DF43}" type="datetimeFigureOut">
              <a:rPr lang="en-US" smtClean="0"/>
              <a:t>4/29/2015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7672A-4B41-4DCB-BA99-E5A06AE4DC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8261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623EE7-3952-43BD-ABCB-A1808714DF43}" type="datetimeFigureOut">
              <a:rPr lang="en-US" smtClean="0"/>
              <a:t>4/29/2015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B7672A-4B41-4DCB-BA99-E5A06AE4DC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5397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4" name="Oval 4"/>
          <p:cNvSpPr>
            <a:spLocks noChangeArrowheads="1"/>
          </p:cNvSpPr>
          <p:nvPr/>
        </p:nvSpPr>
        <p:spPr bwMode="auto">
          <a:xfrm>
            <a:off x="4267200" y="9144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67" name="Oval 7"/>
          <p:cNvSpPr>
            <a:spLocks noChangeArrowheads="1"/>
          </p:cNvSpPr>
          <p:nvPr/>
        </p:nvSpPr>
        <p:spPr bwMode="auto">
          <a:xfrm>
            <a:off x="4267200" y="19812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70" name="Oval 10"/>
          <p:cNvSpPr>
            <a:spLocks noChangeArrowheads="1"/>
          </p:cNvSpPr>
          <p:nvPr/>
        </p:nvSpPr>
        <p:spPr bwMode="auto">
          <a:xfrm>
            <a:off x="4267200" y="30480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71" name="Oval 11"/>
          <p:cNvSpPr>
            <a:spLocks noChangeArrowheads="1"/>
          </p:cNvSpPr>
          <p:nvPr/>
        </p:nvSpPr>
        <p:spPr bwMode="auto">
          <a:xfrm>
            <a:off x="4267200" y="9144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73" name="Oval 13"/>
          <p:cNvSpPr>
            <a:spLocks noChangeArrowheads="1"/>
          </p:cNvSpPr>
          <p:nvPr/>
        </p:nvSpPr>
        <p:spPr bwMode="auto">
          <a:xfrm>
            <a:off x="4267200" y="19812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75" name="Oval 15"/>
          <p:cNvSpPr>
            <a:spLocks noChangeArrowheads="1"/>
          </p:cNvSpPr>
          <p:nvPr/>
        </p:nvSpPr>
        <p:spPr bwMode="auto">
          <a:xfrm>
            <a:off x="4267200" y="30480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76" name="Oval 16"/>
          <p:cNvSpPr>
            <a:spLocks noChangeArrowheads="1"/>
          </p:cNvSpPr>
          <p:nvPr/>
        </p:nvSpPr>
        <p:spPr bwMode="auto">
          <a:xfrm>
            <a:off x="5562600" y="30480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7734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3" name="Oval 3"/>
          <p:cNvSpPr>
            <a:spLocks noChangeArrowheads="1"/>
          </p:cNvSpPr>
          <p:nvPr/>
        </p:nvSpPr>
        <p:spPr bwMode="auto">
          <a:xfrm>
            <a:off x="2971800" y="17526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64" name="Oval 4"/>
          <p:cNvSpPr>
            <a:spLocks noChangeArrowheads="1"/>
          </p:cNvSpPr>
          <p:nvPr/>
        </p:nvSpPr>
        <p:spPr bwMode="auto">
          <a:xfrm>
            <a:off x="4267200" y="17526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89" name="Oval 29"/>
          <p:cNvSpPr>
            <a:spLocks noChangeArrowheads="1"/>
          </p:cNvSpPr>
          <p:nvPr/>
        </p:nvSpPr>
        <p:spPr bwMode="auto">
          <a:xfrm>
            <a:off x="6858000" y="28194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3054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3" name="Oval 3"/>
          <p:cNvSpPr>
            <a:spLocks noChangeArrowheads="1"/>
          </p:cNvSpPr>
          <p:nvPr/>
        </p:nvSpPr>
        <p:spPr bwMode="auto">
          <a:xfrm>
            <a:off x="2971800" y="12954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77" name="Oval 17"/>
          <p:cNvSpPr>
            <a:spLocks noChangeArrowheads="1"/>
          </p:cNvSpPr>
          <p:nvPr/>
        </p:nvSpPr>
        <p:spPr bwMode="auto">
          <a:xfrm>
            <a:off x="1676400" y="44958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89" name="Oval 29"/>
          <p:cNvSpPr>
            <a:spLocks noChangeArrowheads="1"/>
          </p:cNvSpPr>
          <p:nvPr/>
        </p:nvSpPr>
        <p:spPr bwMode="auto">
          <a:xfrm>
            <a:off x="6858000" y="23622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3054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7" name="Oval 7"/>
          <p:cNvSpPr>
            <a:spLocks noChangeArrowheads="1"/>
          </p:cNvSpPr>
          <p:nvPr/>
        </p:nvSpPr>
        <p:spPr bwMode="auto">
          <a:xfrm>
            <a:off x="5573486" y="19812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70" name="Oval 10"/>
          <p:cNvSpPr>
            <a:spLocks noChangeArrowheads="1"/>
          </p:cNvSpPr>
          <p:nvPr/>
        </p:nvSpPr>
        <p:spPr bwMode="auto">
          <a:xfrm>
            <a:off x="5573486" y="30480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72" name="Oval 12"/>
          <p:cNvSpPr>
            <a:spLocks noChangeArrowheads="1"/>
          </p:cNvSpPr>
          <p:nvPr/>
        </p:nvSpPr>
        <p:spPr bwMode="auto">
          <a:xfrm>
            <a:off x="6868886" y="9144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74" name="Oval 14"/>
          <p:cNvSpPr>
            <a:spLocks noChangeArrowheads="1"/>
          </p:cNvSpPr>
          <p:nvPr/>
        </p:nvSpPr>
        <p:spPr bwMode="auto">
          <a:xfrm>
            <a:off x="6868886" y="19812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77" name="Oval 17"/>
          <p:cNvSpPr>
            <a:spLocks noChangeArrowheads="1"/>
          </p:cNvSpPr>
          <p:nvPr/>
        </p:nvSpPr>
        <p:spPr bwMode="auto">
          <a:xfrm>
            <a:off x="1676400" y="41148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81" name="Oval 21"/>
          <p:cNvSpPr>
            <a:spLocks noChangeArrowheads="1"/>
          </p:cNvSpPr>
          <p:nvPr/>
        </p:nvSpPr>
        <p:spPr bwMode="auto">
          <a:xfrm>
            <a:off x="2971800" y="51816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3054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Oval 2"/>
          <p:cNvSpPr>
            <a:spLocks noChangeArrowheads="1"/>
          </p:cNvSpPr>
          <p:nvPr/>
        </p:nvSpPr>
        <p:spPr bwMode="auto">
          <a:xfrm>
            <a:off x="2956956" y="20574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63" name="Oval 3"/>
          <p:cNvSpPr>
            <a:spLocks noChangeArrowheads="1"/>
          </p:cNvSpPr>
          <p:nvPr/>
        </p:nvSpPr>
        <p:spPr bwMode="auto">
          <a:xfrm>
            <a:off x="4252356" y="20574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64" name="Oval 4"/>
          <p:cNvSpPr>
            <a:spLocks noChangeArrowheads="1"/>
          </p:cNvSpPr>
          <p:nvPr/>
        </p:nvSpPr>
        <p:spPr bwMode="auto">
          <a:xfrm>
            <a:off x="5547756" y="20574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65" name="Oval 5"/>
          <p:cNvSpPr>
            <a:spLocks noChangeArrowheads="1"/>
          </p:cNvSpPr>
          <p:nvPr/>
        </p:nvSpPr>
        <p:spPr bwMode="auto">
          <a:xfrm>
            <a:off x="2956956" y="31242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66" name="Oval 6"/>
          <p:cNvSpPr>
            <a:spLocks noChangeArrowheads="1"/>
          </p:cNvSpPr>
          <p:nvPr/>
        </p:nvSpPr>
        <p:spPr bwMode="auto">
          <a:xfrm>
            <a:off x="4252356" y="31242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67" name="Oval 7"/>
          <p:cNvSpPr>
            <a:spLocks noChangeArrowheads="1"/>
          </p:cNvSpPr>
          <p:nvPr/>
        </p:nvSpPr>
        <p:spPr bwMode="auto">
          <a:xfrm>
            <a:off x="5547756" y="31242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68" name="Oval 8"/>
          <p:cNvSpPr>
            <a:spLocks noChangeArrowheads="1"/>
          </p:cNvSpPr>
          <p:nvPr/>
        </p:nvSpPr>
        <p:spPr bwMode="auto">
          <a:xfrm>
            <a:off x="2956956" y="41910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69" name="Oval 9"/>
          <p:cNvSpPr>
            <a:spLocks noChangeArrowheads="1"/>
          </p:cNvSpPr>
          <p:nvPr/>
        </p:nvSpPr>
        <p:spPr bwMode="auto">
          <a:xfrm>
            <a:off x="4252356" y="41910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70" name="Oval 10"/>
          <p:cNvSpPr>
            <a:spLocks noChangeArrowheads="1"/>
          </p:cNvSpPr>
          <p:nvPr/>
        </p:nvSpPr>
        <p:spPr bwMode="auto">
          <a:xfrm>
            <a:off x="5547756" y="41910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3054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3" name="Oval 3"/>
          <p:cNvSpPr>
            <a:spLocks noChangeArrowheads="1"/>
          </p:cNvSpPr>
          <p:nvPr/>
        </p:nvSpPr>
        <p:spPr bwMode="auto">
          <a:xfrm>
            <a:off x="2971800" y="1577439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67" name="Oval 7"/>
          <p:cNvSpPr>
            <a:spLocks noChangeArrowheads="1"/>
          </p:cNvSpPr>
          <p:nvPr/>
        </p:nvSpPr>
        <p:spPr bwMode="auto">
          <a:xfrm>
            <a:off x="4267200" y="2644239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69" name="Oval 9"/>
          <p:cNvSpPr>
            <a:spLocks noChangeArrowheads="1"/>
          </p:cNvSpPr>
          <p:nvPr/>
        </p:nvSpPr>
        <p:spPr bwMode="auto">
          <a:xfrm>
            <a:off x="2971800" y="3711039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72" name="Oval 12"/>
          <p:cNvSpPr>
            <a:spLocks noChangeArrowheads="1"/>
          </p:cNvSpPr>
          <p:nvPr/>
        </p:nvSpPr>
        <p:spPr bwMode="auto">
          <a:xfrm>
            <a:off x="5562600" y="1577439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76" name="Oval 16"/>
          <p:cNvSpPr>
            <a:spLocks noChangeArrowheads="1"/>
          </p:cNvSpPr>
          <p:nvPr/>
        </p:nvSpPr>
        <p:spPr bwMode="auto">
          <a:xfrm>
            <a:off x="5562600" y="3711039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3054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Oval 2"/>
          <p:cNvSpPr>
            <a:spLocks noChangeArrowheads="1"/>
          </p:cNvSpPr>
          <p:nvPr/>
        </p:nvSpPr>
        <p:spPr bwMode="auto">
          <a:xfrm>
            <a:off x="2982686" y="17526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63" name="Oval 3"/>
          <p:cNvSpPr>
            <a:spLocks noChangeArrowheads="1"/>
          </p:cNvSpPr>
          <p:nvPr/>
        </p:nvSpPr>
        <p:spPr bwMode="auto">
          <a:xfrm>
            <a:off x="4278086" y="17526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64" name="Oval 4"/>
          <p:cNvSpPr>
            <a:spLocks noChangeArrowheads="1"/>
          </p:cNvSpPr>
          <p:nvPr/>
        </p:nvSpPr>
        <p:spPr bwMode="auto">
          <a:xfrm>
            <a:off x="5573486" y="17526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68" name="Oval 8"/>
          <p:cNvSpPr>
            <a:spLocks noChangeArrowheads="1"/>
          </p:cNvSpPr>
          <p:nvPr/>
        </p:nvSpPr>
        <p:spPr bwMode="auto">
          <a:xfrm>
            <a:off x="2982686" y="30480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69" name="Oval 9"/>
          <p:cNvSpPr>
            <a:spLocks noChangeArrowheads="1"/>
          </p:cNvSpPr>
          <p:nvPr/>
        </p:nvSpPr>
        <p:spPr bwMode="auto">
          <a:xfrm>
            <a:off x="4278086" y="30480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70" name="Oval 10"/>
          <p:cNvSpPr>
            <a:spLocks noChangeArrowheads="1"/>
          </p:cNvSpPr>
          <p:nvPr/>
        </p:nvSpPr>
        <p:spPr bwMode="auto">
          <a:xfrm>
            <a:off x="5573486" y="30480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3054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 rot="5400000">
            <a:off x="1047008" y="2590800"/>
            <a:ext cx="2590800" cy="1676400"/>
            <a:chOff x="1676400" y="609600"/>
            <a:chExt cx="2590800" cy="1676400"/>
          </a:xfrm>
        </p:grpSpPr>
        <p:sp>
          <p:nvSpPr>
            <p:cNvPr id="117763" name="Oval 3"/>
            <p:cNvSpPr>
              <a:spLocks noChangeArrowheads="1"/>
            </p:cNvSpPr>
            <p:nvPr/>
          </p:nvSpPr>
          <p:spPr bwMode="auto">
            <a:xfrm>
              <a:off x="2667000" y="609600"/>
              <a:ext cx="609600" cy="60960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117765" name="Oval 5"/>
            <p:cNvSpPr>
              <a:spLocks noChangeArrowheads="1"/>
            </p:cNvSpPr>
            <p:nvPr/>
          </p:nvSpPr>
          <p:spPr bwMode="auto">
            <a:xfrm>
              <a:off x="1676400" y="1676400"/>
              <a:ext cx="609600" cy="60960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117766" name="Oval 6"/>
            <p:cNvSpPr>
              <a:spLocks noChangeArrowheads="1"/>
            </p:cNvSpPr>
            <p:nvPr/>
          </p:nvSpPr>
          <p:spPr bwMode="auto">
            <a:xfrm>
              <a:off x="2667000" y="1676400"/>
              <a:ext cx="609600" cy="60960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117767" name="Oval 7"/>
            <p:cNvSpPr>
              <a:spLocks noChangeArrowheads="1"/>
            </p:cNvSpPr>
            <p:nvPr/>
          </p:nvSpPr>
          <p:spPr bwMode="auto">
            <a:xfrm>
              <a:off x="3657600" y="1676400"/>
              <a:ext cx="609600" cy="60960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</p:grpSp>
      <p:grpSp>
        <p:nvGrpSpPr>
          <p:cNvPr id="28" name="Group 27"/>
          <p:cNvGrpSpPr/>
          <p:nvPr/>
        </p:nvGrpSpPr>
        <p:grpSpPr>
          <a:xfrm rot="16200000">
            <a:off x="5638800" y="2590800"/>
            <a:ext cx="2590800" cy="1676400"/>
            <a:chOff x="1676400" y="609600"/>
            <a:chExt cx="2590800" cy="1676400"/>
          </a:xfrm>
        </p:grpSpPr>
        <p:sp>
          <p:nvSpPr>
            <p:cNvPr id="29" name="Oval 3"/>
            <p:cNvSpPr>
              <a:spLocks noChangeArrowheads="1"/>
            </p:cNvSpPr>
            <p:nvPr/>
          </p:nvSpPr>
          <p:spPr bwMode="auto">
            <a:xfrm>
              <a:off x="2667000" y="609600"/>
              <a:ext cx="609600" cy="60960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30" name="Oval 5"/>
            <p:cNvSpPr>
              <a:spLocks noChangeArrowheads="1"/>
            </p:cNvSpPr>
            <p:nvPr/>
          </p:nvSpPr>
          <p:spPr bwMode="auto">
            <a:xfrm>
              <a:off x="1676400" y="1676400"/>
              <a:ext cx="609600" cy="60960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31" name="Oval 6"/>
            <p:cNvSpPr>
              <a:spLocks noChangeArrowheads="1"/>
            </p:cNvSpPr>
            <p:nvPr/>
          </p:nvSpPr>
          <p:spPr bwMode="auto">
            <a:xfrm>
              <a:off x="2667000" y="1676400"/>
              <a:ext cx="609600" cy="60960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32" name="Oval 7"/>
            <p:cNvSpPr>
              <a:spLocks noChangeArrowheads="1"/>
            </p:cNvSpPr>
            <p:nvPr/>
          </p:nvSpPr>
          <p:spPr bwMode="auto">
            <a:xfrm>
              <a:off x="3657600" y="1676400"/>
              <a:ext cx="609600" cy="60960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93054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Oval 2"/>
          <p:cNvSpPr>
            <a:spLocks noChangeArrowheads="1"/>
          </p:cNvSpPr>
          <p:nvPr/>
        </p:nvSpPr>
        <p:spPr bwMode="auto">
          <a:xfrm>
            <a:off x="1752600" y="9144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63" name="Oval 3"/>
          <p:cNvSpPr>
            <a:spLocks noChangeArrowheads="1"/>
          </p:cNvSpPr>
          <p:nvPr/>
        </p:nvSpPr>
        <p:spPr bwMode="auto">
          <a:xfrm>
            <a:off x="2895600" y="9144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66" name="Oval 6"/>
          <p:cNvSpPr>
            <a:spLocks noChangeArrowheads="1"/>
          </p:cNvSpPr>
          <p:nvPr/>
        </p:nvSpPr>
        <p:spPr bwMode="auto">
          <a:xfrm>
            <a:off x="2325584" y="16764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27" name="Oval 2"/>
          <p:cNvSpPr>
            <a:spLocks noChangeArrowheads="1"/>
          </p:cNvSpPr>
          <p:nvPr/>
        </p:nvSpPr>
        <p:spPr bwMode="auto">
          <a:xfrm>
            <a:off x="1944584" y="43434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28" name="Oval 3"/>
          <p:cNvSpPr>
            <a:spLocks noChangeArrowheads="1"/>
          </p:cNvSpPr>
          <p:nvPr/>
        </p:nvSpPr>
        <p:spPr bwMode="auto">
          <a:xfrm>
            <a:off x="3087584" y="43434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29" name="Oval 6"/>
          <p:cNvSpPr>
            <a:spLocks noChangeArrowheads="1"/>
          </p:cNvSpPr>
          <p:nvPr/>
        </p:nvSpPr>
        <p:spPr bwMode="auto">
          <a:xfrm>
            <a:off x="2517568" y="51054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30" name="Oval 2"/>
          <p:cNvSpPr>
            <a:spLocks noChangeArrowheads="1"/>
          </p:cNvSpPr>
          <p:nvPr/>
        </p:nvSpPr>
        <p:spPr bwMode="auto">
          <a:xfrm>
            <a:off x="5715000" y="3008416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31" name="Oval 3"/>
          <p:cNvSpPr>
            <a:spLocks noChangeArrowheads="1"/>
          </p:cNvSpPr>
          <p:nvPr/>
        </p:nvSpPr>
        <p:spPr bwMode="auto">
          <a:xfrm>
            <a:off x="6858000" y="3008416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32" name="Oval 6"/>
          <p:cNvSpPr>
            <a:spLocks noChangeArrowheads="1"/>
          </p:cNvSpPr>
          <p:nvPr/>
        </p:nvSpPr>
        <p:spPr bwMode="auto">
          <a:xfrm>
            <a:off x="6287984" y="3770416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3054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Oval 2"/>
          <p:cNvSpPr>
            <a:spLocks noChangeArrowheads="1"/>
          </p:cNvSpPr>
          <p:nvPr/>
        </p:nvSpPr>
        <p:spPr bwMode="auto">
          <a:xfrm>
            <a:off x="1676400" y="9144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74" name="Oval 14"/>
          <p:cNvSpPr>
            <a:spLocks noChangeArrowheads="1"/>
          </p:cNvSpPr>
          <p:nvPr/>
        </p:nvSpPr>
        <p:spPr bwMode="auto">
          <a:xfrm>
            <a:off x="5562600" y="19812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80" name="Oval 20"/>
          <p:cNvSpPr>
            <a:spLocks noChangeArrowheads="1"/>
          </p:cNvSpPr>
          <p:nvPr/>
        </p:nvSpPr>
        <p:spPr bwMode="auto">
          <a:xfrm>
            <a:off x="1676400" y="51816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88" name="Oval 28"/>
          <p:cNvSpPr>
            <a:spLocks noChangeArrowheads="1"/>
          </p:cNvSpPr>
          <p:nvPr/>
        </p:nvSpPr>
        <p:spPr bwMode="auto">
          <a:xfrm>
            <a:off x="6858000" y="9144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92" name="Oval 32"/>
          <p:cNvSpPr>
            <a:spLocks noChangeArrowheads="1"/>
          </p:cNvSpPr>
          <p:nvPr/>
        </p:nvSpPr>
        <p:spPr bwMode="auto">
          <a:xfrm>
            <a:off x="6858000" y="51816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3054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4" name="Oval 4"/>
          <p:cNvSpPr>
            <a:spLocks noChangeArrowheads="1"/>
          </p:cNvSpPr>
          <p:nvPr/>
        </p:nvSpPr>
        <p:spPr bwMode="auto">
          <a:xfrm>
            <a:off x="4267200" y="9144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66" name="Oval 6"/>
          <p:cNvSpPr>
            <a:spLocks noChangeArrowheads="1"/>
          </p:cNvSpPr>
          <p:nvPr/>
        </p:nvSpPr>
        <p:spPr bwMode="auto">
          <a:xfrm>
            <a:off x="2971800" y="19812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68" name="Oval 8"/>
          <p:cNvSpPr>
            <a:spLocks noChangeArrowheads="1"/>
          </p:cNvSpPr>
          <p:nvPr/>
        </p:nvSpPr>
        <p:spPr bwMode="auto">
          <a:xfrm>
            <a:off x="1676400" y="30480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74" name="Oval 14"/>
          <p:cNvSpPr>
            <a:spLocks noChangeArrowheads="1"/>
          </p:cNvSpPr>
          <p:nvPr/>
        </p:nvSpPr>
        <p:spPr bwMode="auto">
          <a:xfrm>
            <a:off x="5562600" y="19812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78" name="Oval 18"/>
          <p:cNvSpPr>
            <a:spLocks noChangeArrowheads="1"/>
          </p:cNvSpPr>
          <p:nvPr/>
        </p:nvSpPr>
        <p:spPr bwMode="auto">
          <a:xfrm>
            <a:off x="2971800" y="41148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82" name="Oval 22"/>
          <p:cNvSpPr>
            <a:spLocks noChangeArrowheads="1"/>
          </p:cNvSpPr>
          <p:nvPr/>
        </p:nvSpPr>
        <p:spPr bwMode="auto">
          <a:xfrm>
            <a:off x="4267200" y="51816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84" name="Oval 24"/>
          <p:cNvSpPr>
            <a:spLocks noChangeArrowheads="1"/>
          </p:cNvSpPr>
          <p:nvPr/>
        </p:nvSpPr>
        <p:spPr bwMode="auto">
          <a:xfrm>
            <a:off x="5562600" y="41148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90" name="Oval 30"/>
          <p:cNvSpPr>
            <a:spLocks noChangeArrowheads="1"/>
          </p:cNvSpPr>
          <p:nvPr/>
        </p:nvSpPr>
        <p:spPr bwMode="auto">
          <a:xfrm>
            <a:off x="6858000" y="30480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3054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84" name="Oval 24"/>
          <p:cNvSpPr>
            <a:spLocks noChangeArrowheads="1"/>
          </p:cNvSpPr>
          <p:nvPr/>
        </p:nvSpPr>
        <p:spPr bwMode="auto">
          <a:xfrm>
            <a:off x="3986151" y="3762499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89" name="Oval 29"/>
          <p:cNvSpPr>
            <a:spLocks noChangeArrowheads="1"/>
          </p:cNvSpPr>
          <p:nvPr/>
        </p:nvSpPr>
        <p:spPr bwMode="auto">
          <a:xfrm>
            <a:off x="5281551" y="1628899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90" name="Oval 30"/>
          <p:cNvSpPr>
            <a:spLocks noChangeArrowheads="1"/>
          </p:cNvSpPr>
          <p:nvPr/>
        </p:nvSpPr>
        <p:spPr bwMode="auto">
          <a:xfrm>
            <a:off x="5281551" y="2695699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91" name="Oval 31"/>
          <p:cNvSpPr>
            <a:spLocks noChangeArrowheads="1"/>
          </p:cNvSpPr>
          <p:nvPr/>
        </p:nvSpPr>
        <p:spPr bwMode="auto">
          <a:xfrm>
            <a:off x="5281551" y="3762499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92" name="Oval 32"/>
          <p:cNvSpPr>
            <a:spLocks noChangeArrowheads="1"/>
          </p:cNvSpPr>
          <p:nvPr/>
        </p:nvSpPr>
        <p:spPr bwMode="auto">
          <a:xfrm>
            <a:off x="5281551" y="4829299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6355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Oval 2"/>
          <p:cNvSpPr>
            <a:spLocks noChangeArrowheads="1"/>
          </p:cNvSpPr>
          <p:nvPr/>
        </p:nvSpPr>
        <p:spPr bwMode="auto">
          <a:xfrm>
            <a:off x="1676400" y="9144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63" name="Oval 3"/>
          <p:cNvSpPr>
            <a:spLocks noChangeArrowheads="1"/>
          </p:cNvSpPr>
          <p:nvPr/>
        </p:nvSpPr>
        <p:spPr bwMode="auto">
          <a:xfrm>
            <a:off x="2971800" y="9144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65" name="Oval 5"/>
          <p:cNvSpPr>
            <a:spLocks noChangeArrowheads="1"/>
          </p:cNvSpPr>
          <p:nvPr/>
        </p:nvSpPr>
        <p:spPr bwMode="auto">
          <a:xfrm>
            <a:off x="1676400" y="19812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66" name="Oval 6"/>
          <p:cNvSpPr>
            <a:spLocks noChangeArrowheads="1"/>
          </p:cNvSpPr>
          <p:nvPr/>
        </p:nvSpPr>
        <p:spPr bwMode="auto">
          <a:xfrm>
            <a:off x="2971800" y="19812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70" name="Oval 10"/>
          <p:cNvSpPr>
            <a:spLocks noChangeArrowheads="1"/>
          </p:cNvSpPr>
          <p:nvPr/>
        </p:nvSpPr>
        <p:spPr bwMode="auto">
          <a:xfrm>
            <a:off x="4267200" y="30480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72" name="Oval 12"/>
          <p:cNvSpPr>
            <a:spLocks noChangeArrowheads="1"/>
          </p:cNvSpPr>
          <p:nvPr/>
        </p:nvSpPr>
        <p:spPr bwMode="auto">
          <a:xfrm>
            <a:off x="5562600" y="9144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74" name="Oval 14"/>
          <p:cNvSpPr>
            <a:spLocks noChangeArrowheads="1"/>
          </p:cNvSpPr>
          <p:nvPr/>
        </p:nvSpPr>
        <p:spPr bwMode="auto">
          <a:xfrm>
            <a:off x="5562600" y="19812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77" name="Oval 17"/>
          <p:cNvSpPr>
            <a:spLocks noChangeArrowheads="1"/>
          </p:cNvSpPr>
          <p:nvPr/>
        </p:nvSpPr>
        <p:spPr bwMode="auto">
          <a:xfrm>
            <a:off x="1676400" y="41148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78" name="Oval 18"/>
          <p:cNvSpPr>
            <a:spLocks noChangeArrowheads="1"/>
          </p:cNvSpPr>
          <p:nvPr/>
        </p:nvSpPr>
        <p:spPr bwMode="auto">
          <a:xfrm>
            <a:off x="2971800" y="41148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80" name="Oval 20"/>
          <p:cNvSpPr>
            <a:spLocks noChangeArrowheads="1"/>
          </p:cNvSpPr>
          <p:nvPr/>
        </p:nvSpPr>
        <p:spPr bwMode="auto">
          <a:xfrm>
            <a:off x="1676400" y="51816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81" name="Oval 21"/>
          <p:cNvSpPr>
            <a:spLocks noChangeArrowheads="1"/>
          </p:cNvSpPr>
          <p:nvPr/>
        </p:nvSpPr>
        <p:spPr bwMode="auto">
          <a:xfrm>
            <a:off x="2971800" y="51816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84" name="Oval 24"/>
          <p:cNvSpPr>
            <a:spLocks noChangeArrowheads="1"/>
          </p:cNvSpPr>
          <p:nvPr/>
        </p:nvSpPr>
        <p:spPr bwMode="auto">
          <a:xfrm>
            <a:off x="5562600" y="41148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86" name="Oval 26"/>
          <p:cNvSpPr>
            <a:spLocks noChangeArrowheads="1"/>
          </p:cNvSpPr>
          <p:nvPr/>
        </p:nvSpPr>
        <p:spPr bwMode="auto">
          <a:xfrm>
            <a:off x="5562600" y="51816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88" name="Oval 28"/>
          <p:cNvSpPr>
            <a:spLocks noChangeArrowheads="1"/>
          </p:cNvSpPr>
          <p:nvPr/>
        </p:nvSpPr>
        <p:spPr bwMode="auto">
          <a:xfrm>
            <a:off x="6858000" y="9144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89" name="Oval 29"/>
          <p:cNvSpPr>
            <a:spLocks noChangeArrowheads="1"/>
          </p:cNvSpPr>
          <p:nvPr/>
        </p:nvSpPr>
        <p:spPr bwMode="auto">
          <a:xfrm>
            <a:off x="6858000" y="19812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91" name="Oval 31"/>
          <p:cNvSpPr>
            <a:spLocks noChangeArrowheads="1"/>
          </p:cNvSpPr>
          <p:nvPr/>
        </p:nvSpPr>
        <p:spPr bwMode="auto">
          <a:xfrm>
            <a:off x="6858000" y="41148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92" name="Oval 32"/>
          <p:cNvSpPr>
            <a:spLocks noChangeArrowheads="1"/>
          </p:cNvSpPr>
          <p:nvPr/>
        </p:nvSpPr>
        <p:spPr bwMode="auto">
          <a:xfrm>
            <a:off x="6858000" y="51816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3054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8" name="Oval 8"/>
          <p:cNvSpPr>
            <a:spLocks noChangeArrowheads="1"/>
          </p:cNvSpPr>
          <p:nvPr/>
        </p:nvSpPr>
        <p:spPr bwMode="auto">
          <a:xfrm>
            <a:off x="1676400" y="30480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77" name="Oval 17"/>
          <p:cNvSpPr>
            <a:spLocks noChangeArrowheads="1"/>
          </p:cNvSpPr>
          <p:nvPr/>
        </p:nvSpPr>
        <p:spPr bwMode="auto">
          <a:xfrm>
            <a:off x="1676400" y="41148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78" name="Oval 18"/>
          <p:cNvSpPr>
            <a:spLocks noChangeArrowheads="1"/>
          </p:cNvSpPr>
          <p:nvPr/>
        </p:nvSpPr>
        <p:spPr bwMode="auto">
          <a:xfrm>
            <a:off x="2971800" y="41148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81" name="Oval 21"/>
          <p:cNvSpPr>
            <a:spLocks noChangeArrowheads="1"/>
          </p:cNvSpPr>
          <p:nvPr/>
        </p:nvSpPr>
        <p:spPr bwMode="auto">
          <a:xfrm>
            <a:off x="2971800" y="51816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82" name="Oval 22"/>
          <p:cNvSpPr>
            <a:spLocks noChangeArrowheads="1"/>
          </p:cNvSpPr>
          <p:nvPr/>
        </p:nvSpPr>
        <p:spPr bwMode="auto">
          <a:xfrm>
            <a:off x="4267200" y="51816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3054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3" name="Oval 3"/>
          <p:cNvSpPr>
            <a:spLocks noChangeArrowheads="1"/>
          </p:cNvSpPr>
          <p:nvPr/>
        </p:nvSpPr>
        <p:spPr bwMode="auto">
          <a:xfrm>
            <a:off x="2971800" y="4572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64" name="Oval 4"/>
          <p:cNvSpPr>
            <a:spLocks noChangeArrowheads="1"/>
          </p:cNvSpPr>
          <p:nvPr/>
        </p:nvSpPr>
        <p:spPr bwMode="auto">
          <a:xfrm>
            <a:off x="4267200" y="4572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68" name="Oval 8"/>
          <p:cNvSpPr>
            <a:spLocks noChangeArrowheads="1"/>
          </p:cNvSpPr>
          <p:nvPr/>
        </p:nvSpPr>
        <p:spPr bwMode="auto">
          <a:xfrm>
            <a:off x="1371600" y="24384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76" name="Oval 16"/>
          <p:cNvSpPr>
            <a:spLocks noChangeArrowheads="1"/>
          </p:cNvSpPr>
          <p:nvPr/>
        </p:nvSpPr>
        <p:spPr bwMode="auto">
          <a:xfrm>
            <a:off x="6472052" y="26670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77" name="Oval 17"/>
          <p:cNvSpPr>
            <a:spLocks noChangeArrowheads="1"/>
          </p:cNvSpPr>
          <p:nvPr/>
        </p:nvSpPr>
        <p:spPr bwMode="auto">
          <a:xfrm>
            <a:off x="1371600" y="37338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82" name="Oval 22"/>
          <p:cNvSpPr>
            <a:spLocks noChangeArrowheads="1"/>
          </p:cNvSpPr>
          <p:nvPr/>
        </p:nvSpPr>
        <p:spPr bwMode="auto">
          <a:xfrm>
            <a:off x="4267200" y="56388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86" name="Oval 26"/>
          <p:cNvSpPr>
            <a:spLocks noChangeArrowheads="1"/>
          </p:cNvSpPr>
          <p:nvPr/>
        </p:nvSpPr>
        <p:spPr bwMode="auto">
          <a:xfrm>
            <a:off x="5562600" y="56388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90" name="Oval 30"/>
          <p:cNvSpPr>
            <a:spLocks noChangeArrowheads="1"/>
          </p:cNvSpPr>
          <p:nvPr/>
        </p:nvSpPr>
        <p:spPr bwMode="auto">
          <a:xfrm>
            <a:off x="7767452" y="26670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0803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Oval 2"/>
          <p:cNvSpPr>
            <a:spLocks noChangeArrowheads="1"/>
          </p:cNvSpPr>
          <p:nvPr/>
        </p:nvSpPr>
        <p:spPr bwMode="auto">
          <a:xfrm>
            <a:off x="2971800" y="17526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63" name="Oval 3"/>
          <p:cNvSpPr>
            <a:spLocks noChangeArrowheads="1"/>
          </p:cNvSpPr>
          <p:nvPr/>
        </p:nvSpPr>
        <p:spPr bwMode="auto">
          <a:xfrm>
            <a:off x="4267200" y="17526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64" name="Oval 4"/>
          <p:cNvSpPr>
            <a:spLocks noChangeArrowheads="1"/>
          </p:cNvSpPr>
          <p:nvPr/>
        </p:nvSpPr>
        <p:spPr bwMode="auto">
          <a:xfrm>
            <a:off x="5562600" y="17526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66" name="Oval 6"/>
          <p:cNvSpPr>
            <a:spLocks noChangeArrowheads="1"/>
          </p:cNvSpPr>
          <p:nvPr/>
        </p:nvSpPr>
        <p:spPr bwMode="auto">
          <a:xfrm>
            <a:off x="4267200" y="30480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68" name="Oval 8"/>
          <p:cNvSpPr>
            <a:spLocks noChangeArrowheads="1"/>
          </p:cNvSpPr>
          <p:nvPr/>
        </p:nvSpPr>
        <p:spPr bwMode="auto">
          <a:xfrm>
            <a:off x="2971800" y="43434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69" name="Oval 9"/>
          <p:cNvSpPr>
            <a:spLocks noChangeArrowheads="1"/>
          </p:cNvSpPr>
          <p:nvPr/>
        </p:nvSpPr>
        <p:spPr bwMode="auto">
          <a:xfrm>
            <a:off x="4267200" y="43434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70" name="Oval 10"/>
          <p:cNvSpPr>
            <a:spLocks noChangeArrowheads="1"/>
          </p:cNvSpPr>
          <p:nvPr/>
        </p:nvSpPr>
        <p:spPr bwMode="auto">
          <a:xfrm>
            <a:off x="5562600" y="43434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0803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Oval 2"/>
          <p:cNvSpPr>
            <a:spLocks noChangeArrowheads="1"/>
          </p:cNvSpPr>
          <p:nvPr/>
        </p:nvSpPr>
        <p:spPr bwMode="auto">
          <a:xfrm>
            <a:off x="1676400" y="4572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63" name="Oval 3"/>
          <p:cNvSpPr>
            <a:spLocks noChangeArrowheads="1"/>
          </p:cNvSpPr>
          <p:nvPr/>
        </p:nvSpPr>
        <p:spPr bwMode="auto">
          <a:xfrm>
            <a:off x="2971800" y="4572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65" name="Oval 5"/>
          <p:cNvSpPr>
            <a:spLocks noChangeArrowheads="1"/>
          </p:cNvSpPr>
          <p:nvPr/>
        </p:nvSpPr>
        <p:spPr bwMode="auto">
          <a:xfrm>
            <a:off x="1676400" y="17526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66" name="Oval 6"/>
          <p:cNvSpPr>
            <a:spLocks noChangeArrowheads="1"/>
          </p:cNvSpPr>
          <p:nvPr/>
        </p:nvSpPr>
        <p:spPr bwMode="auto">
          <a:xfrm>
            <a:off x="2971800" y="17526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77" name="Oval 17"/>
          <p:cNvSpPr>
            <a:spLocks noChangeArrowheads="1"/>
          </p:cNvSpPr>
          <p:nvPr/>
        </p:nvSpPr>
        <p:spPr bwMode="auto">
          <a:xfrm>
            <a:off x="1676400" y="43434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78" name="Oval 18"/>
          <p:cNvSpPr>
            <a:spLocks noChangeArrowheads="1"/>
          </p:cNvSpPr>
          <p:nvPr/>
        </p:nvSpPr>
        <p:spPr bwMode="auto">
          <a:xfrm>
            <a:off x="2971800" y="43434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80" name="Oval 20"/>
          <p:cNvSpPr>
            <a:spLocks noChangeArrowheads="1"/>
          </p:cNvSpPr>
          <p:nvPr/>
        </p:nvSpPr>
        <p:spPr bwMode="auto">
          <a:xfrm>
            <a:off x="1676400" y="56388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81" name="Oval 21"/>
          <p:cNvSpPr>
            <a:spLocks noChangeArrowheads="1"/>
          </p:cNvSpPr>
          <p:nvPr/>
        </p:nvSpPr>
        <p:spPr bwMode="auto">
          <a:xfrm>
            <a:off x="2971800" y="56388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84" name="Oval 24"/>
          <p:cNvSpPr>
            <a:spLocks noChangeArrowheads="1"/>
          </p:cNvSpPr>
          <p:nvPr/>
        </p:nvSpPr>
        <p:spPr bwMode="auto">
          <a:xfrm>
            <a:off x="5586351" y="24384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86" name="Oval 26"/>
          <p:cNvSpPr>
            <a:spLocks noChangeArrowheads="1"/>
          </p:cNvSpPr>
          <p:nvPr/>
        </p:nvSpPr>
        <p:spPr bwMode="auto">
          <a:xfrm>
            <a:off x="5586351" y="37338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91" name="Oval 31"/>
          <p:cNvSpPr>
            <a:spLocks noChangeArrowheads="1"/>
          </p:cNvSpPr>
          <p:nvPr/>
        </p:nvSpPr>
        <p:spPr bwMode="auto">
          <a:xfrm>
            <a:off x="6881751" y="24384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92" name="Oval 32"/>
          <p:cNvSpPr>
            <a:spLocks noChangeArrowheads="1"/>
          </p:cNvSpPr>
          <p:nvPr/>
        </p:nvSpPr>
        <p:spPr bwMode="auto">
          <a:xfrm>
            <a:off x="6881751" y="37338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0803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6" name="Oval 6"/>
          <p:cNvSpPr>
            <a:spLocks noChangeArrowheads="1"/>
          </p:cNvSpPr>
          <p:nvPr/>
        </p:nvSpPr>
        <p:spPr bwMode="auto">
          <a:xfrm>
            <a:off x="2971800" y="17526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67" name="Oval 7"/>
          <p:cNvSpPr>
            <a:spLocks noChangeArrowheads="1"/>
          </p:cNvSpPr>
          <p:nvPr/>
        </p:nvSpPr>
        <p:spPr bwMode="auto">
          <a:xfrm>
            <a:off x="4267200" y="17526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69" name="Oval 9"/>
          <p:cNvSpPr>
            <a:spLocks noChangeArrowheads="1"/>
          </p:cNvSpPr>
          <p:nvPr/>
        </p:nvSpPr>
        <p:spPr bwMode="auto">
          <a:xfrm>
            <a:off x="2971800" y="30480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74" name="Oval 14"/>
          <p:cNvSpPr>
            <a:spLocks noChangeArrowheads="1"/>
          </p:cNvSpPr>
          <p:nvPr/>
        </p:nvSpPr>
        <p:spPr bwMode="auto">
          <a:xfrm>
            <a:off x="5562600" y="17526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76" name="Oval 16"/>
          <p:cNvSpPr>
            <a:spLocks noChangeArrowheads="1"/>
          </p:cNvSpPr>
          <p:nvPr/>
        </p:nvSpPr>
        <p:spPr bwMode="auto">
          <a:xfrm>
            <a:off x="5562600" y="30480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78" name="Oval 18"/>
          <p:cNvSpPr>
            <a:spLocks noChangeArrowheads="1"/>
          </p:cNvSpPr>
          <p:nvPr/>
        </p:nvSpPr>
        <p:spPr bwMode="auto">
          <a:xfrm>
            <a:off x="2971800" y="43434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79" name="Oval 19"/>
          <p:cNvSpPr>
            <a:spLocks noChangeArrowheads="1"/>
          </p:cNvSpPr>
          <p:nvPr/>
        </p:nvSpPr>
        <p:spPr bwMode="auto">
          <a:xfrm>
            <a:off x="4267200" y="43434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84" name="Oval 24"/>
          <p:cNvSpPr>
            <a:spLocks noChangeArrowheads="1"/>
          </p:cNvSpPr>
          <p:nvPr/>
        </p:nvSpPr>
        <p:spPr bwMode="auto">
          <a:xfrm>
            <a:off x="5562600" y="43434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0803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7" name="Oval 7"/>
          <p:cNvSpPr>
            <a:spLocks noChangeArrowheads="1"/>
          </p:cNvSpPr>
          <p:nvPr/>
        </p:nvSpPr>
        <p:spPr bwMode="auto">
          <a:xfrm>
            <a:off x="4267200" y="17526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69" name="Oval 9"/>
          <p:cNvSpPr>
            <a:spLocks noChangeArrowheads="1"/>
          </p:cNvSpPr>
          <p:nvPr/>
        </p:nvSpPr>
        <p:spPr bwMode="auto">
          <a:xfrm>
            <a:off x="2971800" y="30480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70" name="Oval 10"/>
          <p:cNvSpPr>
            <a:spLocks noChangeArrowheads="1"/>
          </p:cNvSpPr>
          <p:nvPr/>
        </p:nvSpPr>
        <p:spPr bwMode="auto">
          <a:xfrm>
            <a:off x="4267200" y="30480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76" name="Oval 16"/>
          <p:cNvSpPr>
            <a:spLocks noChangeArrowheads="1"/>
          </p:cNvSpPr>
          <p:nvPr/>
        </p:nvSpPr>
        <p:spPr bwMode="auto">
          <a:xfrm>
            <a:off x="5562600" y="30480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79" name="Oval 19"/>
          <p:cNvSpPr>
            <a:spLocks noChangeArrowheads="1"/>
          </p:cNvSpPr>
          <p:nvPr/>
        </p:nvSpPr>
        <p:spPr bwMode="auto">
          <a:xfrm>
            <a:off x="4267200" y="43434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0803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4" name="Oval 4"/>
          <p:cNvSpPr>
            <a:spLocks noChangeArrowheads="1"/>
          </p:cNvSpPr>
          <p:nvPr/>
        </p:nvSpPr>
        <p:spPr bwMode="auto">
          <a:xfrm>
            <a:off x="4267200" y="4572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67" name="Oval 7"/>
          <p:cNvSpPr>
            <a:spLocks noChangeArrowheads="1"/>
          </p:cNvSpPr>
          <p:nvPr/>
        </p:nvSpPr>
        <p:spPr bwMode="auto">
          <a:xfrm>
            <a:off x="4267200" y="17526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68" name="Oval 8"/>
          <p:cNvSpPr>
            <a:spLocks noChangeArrowheads="1"/>
          </p:cNvSpPr>
          <p:nvPr/>
        </p:nvSpPr>
        <p:spPr bwMode="auto">
          <a:xfrm>
            <a:off x="1676400" y="30480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69" name="Oval 9"/>
          <p:cNvSpPr>
            <a:spLocks noChangeArrowheads="1"/>
          </p:cNvSpPr>
          <p:nvPr/>
        </p:nvSpPr>
        <p:spPr bwMode="auto">
          <a:xfrm>
            <a:off x="2971800" y="30480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70" name="Oval 10"/>
          <p:cNvSpPr>
            <a:spLocks noChangeArrowheads="1"/>
          </p:cNvSpPr>
          <p:nvPr/>
        </p:nvSpPr>
        <p:spPr bwMode="auto">
          <a:xfrm>
            <a:off x="4267200" y="30480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76" name="Oval 16"/>
          <p:cNvSpPr>
            <a:spLocks noChangeArrowheads="1"/>
          </p:cNvSpPr>
          <p:nvPr/>
        </p:nvSpPr>
        <p:spPr bwMode="auto">
          <a:xfrm>
            <a:off x="5562600" y="30480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79" name="Oval 19"/>
          <p:cNvSpPr>
            <a:spLocks noChangeArrowheads="1"/>
          </p:cNvSpPr>
          <p:nvPr/>
        </p:nvSpPr>
        <p:spPr bwMode="auto">
          <a:xfrm>
            <a:off x="4267200" y="43434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82" name="Oval 22"/>
          <p:cNvSpPr>
            <a:spLocks noChangeArrowheads="1"/>
          </p:cNvSpPr>
          <p:nvPr/>
        </p:nvSpPr>
        <p:spPr bwMode="auto">
          <a:xfrm>
            <a:off x="4267200" y="56388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90" name="Oval 30"/>
          <p:cNvSpPr>
            <a:spLocks noChangeArrowheads="1"/>
          </p:cNvSpPr>
          <p:nvPr/>
        </p:nvSpPr>
        <p:spPr bwMode="auto">
          <a:xfrm>
            <a:off x="6858000" y="30480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5108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Oval 2"/>
          <p:cNvSpPr>
            <a:spLocks noChangeArrowheads="1"/>
          </p:cNvSpPr>
          <p:nvPr/>
        </p:nvSpPr>
        <p:spPr bwMode="auto">
          <a:xfrm>
            <a:off x="1676400" y="4572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66" name="Oval 6"/>
          <p:cNvSpPr>
            <a:spLocks noChangeArrowheads="1"/>
          </p:cNvSpPr>
          <p:nvPr/>
        </p:nvSpPr>
        <p:spPr bwMode="auto">
          <a:xfrm>
            <a:off x="2971800" y="17526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74" name="Oval 14"/>
          <p:cNvSpPr>
            <a:spLocks noChangeArrowheads="1"/>
          </p:cNvSpPr>
          <p:nvPr/>
        </p:nvSpPr>
        <p:spPr bwMode="auto">
          <a:xfrm>
            <a:off x="5562600" y="17526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78" name="Oval 18"/>
          <p:cNvSpPr>
            <a:spLocks noChangeArrowheads="1"/>
          </p:cNvSpPr>
          <p:nvPr/>
        </p:nvSpPr>
        <p:spPr bwMode="auto">
          <a:xfrm>
            <a:off x="2971800" y="43434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80" name="Oval 20"/>
          <p:cNvSpPr>
            <a:spLocks noChangeArrowheads="1"/>
          </p:cNvSpPr>
          <p:nvPr/>
        </p:nvSpPr>
        <p:spPr bwMode="auto">
          <a:xfrm>
            <a:off x="1676400" y="56388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84" name="Oval 24"/>
          <p:cNvSpPr>
            <a:spLocks noChangeArrowheads="1"/>
          </p:cNvSpPr>
          <p:nvPr/>
        </p:nvSpPr>
        <p:spPr bwMode="auto">
          <a:xfrm>
            <a:off x="5562600" y="43434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88" name="Oval 28"/>
          <p:cNvSpPr>
            <a:spLocks noChangeArrowheads="1"/>
          </p:cNvSpPr>
          <p:nvPr/>
        </p:nvSpPr>
        <p:spPr bwMode="auto">
          <a:xfrm>
            <a:off x="6858000" y="4572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92" name="Oval 32"/>
          <p:cNvSpPr>
            <a:spLocks noChangeArrowheads="1"/>
          </p:cNvSpPr>
          <p:nvPr/>
        </p:nvSpPr>
        <p:spPr bwMode="auto">
          <a:xfrm>
            <a:off x="6858000" y="56388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5108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4" name="Oval 4"/>
          <p:cNvSpPr>
            <a:spLocks noChangeArrowheads="1"/>
          </p:cNvSpPr>
          <p:nvPr/>
        </p:nvSpPr>
        <p:spPr bwMode="auto">
          <a:xfrm>
            <a:off x="4267200" y="4572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67" name="Oval 7"/>
          <p:cNvSpPr>
            <a:spLocks noChangeArrowheads="1"/>
          </p:cNvSpPr>
          <p:nvPr/>
        </p:nvSpPr>
        <p:spPr bwMode="auto">
          <a:xfrm>
            <a:off x="4267200" y="17526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70" name="Oval 10"/>
          <p:cNvSpPr>
            <a:spLocks noChangeArrowheads="1"/>
          </p:cNvSpPr>
          <p:nvPr/>
        </p:nvSpPr>
        <p:spPr bwMode="auto">
          <a:xfrm>
            <a:off x="4267200" y="30480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72" name="Oval 12"/>
          <p:cNvSpPr>
            <a:spLocks noChangeArrowheads="1"/>
          </p:cNvSpPr>
          <p:nvPr/>
        </p:nvSpPr>
        <p:spPr bwMode="auto">
          <a:xfrm>
            <a:off x="5562600" y="4572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74" name="Oval 14"/>
          <p:cNvSpPr>
            <a:spLocks noChangeArrowheads="1"/>
          </p:cNvSpPr>
          <p:nvPr/>
        </p:nvSpPr>
        <p:spPr bwMode="auto">
          <a:xfrm>
            <a:off x="5562600" y="17526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76" name="Oval 16"/>
          <p:cNvSpPr>
            <a:spLocks noChangeArrowheads="1"/>
          </p:cNvSpPr>
          <p:nvPr/>
        </p:nvSpPr>
        <p:spPr bwMode="auto">
          <a:xfrm>
            <a:off x="5562600" y="30480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77" name="Oval 17"/>
          <p:cNvSpPr>
            <a:spLocks noChangeArrowheads="1"/>
          </p:cNvSpPr>
          <p:nvPr/>
        </p:nvSpPr>
        <p:spPr bwMode="auto">
          <a:xfrm>
            <a:off x="1676400" y="43434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78" name="Oval 18"/>
          <p:cNvSpPr>
            <a:spLocks noChangeArrowheads="1"/>
          </p:cNvSpPr>
          <p:nvPr/>
        </p:nvSpPr>
        <p:spPr bwMode="auto">
          <a:xfrm>
            <a:off x="2971800" y="43434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80" name="Oval 20"/>
          <p:cNvSpPr>
            <a:spLocks noChangeArrowheads="1"/>
          </p:cNvSpPr>
          <p:nvPr/>
        </p:nvSpPr>
        <p:spPr bwMode="auto">
          <a:xfrm>
            <a:off x="1676400" y="56388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81" name="Oval 21"/>
          <p:cNvSpPr>
            <a:spLocks noChangeArrowheads="1"/>
          </p:cNvSpPr>
          <p:nvPr/>
        </p:nvSpPr>
        <p:spPr bwMode="auto">
          <a:xfrm>
            <a:off x="2971800" y="56388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88" name="Oval 28"/>
          <p:cNvSpPr>
            <a:spLocks noChangeArrowheads="1"/>
          </p:cNvSpPr>
          <p:nvPr/>
        </p:nvSpPr>
        <p:spPr bwMode="auto">
          <a:xfrm>
            <a:off x="6858000" y="4572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89" name="Oval 29"/>
          <p:cNvSpPr>
            <a:spLocks noChangeArrowheads="1"/>
          </p:cNvSpPr>
          <p:nvPr/>
        </p:nvSpPr>
        <p:spPr bwMode="auto">
          <a:xfrm>
            <a:off x="6858000" y="17526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90" name="Oval 30"/>
          <p:cNvSpPr>
            <a:spLocks noChangeArrowheads="1"/>
          </p:cNvSpPr>
          <p:nvPr/>
        </p:nvSpPr>
        <p:spPr bwMode="auto">
          <a:xfrm>
            <a:off x="6858000" y="30480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5108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76" name="Oval 16"/>
          <p:cNvSpPr>
            <a:spLocks noChangeArrowheads="1"/>
          </p:cNvSpPr>
          <p:nvPr/>
        </p:nvSpPr>
        <p:spPr bwMode="auto">
          <a:xfrm>
            <a:off x="6172200" y="21336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77" name="Oval 17"/>
          <p:cNvSpPr>
            <a:spLocks noChangeArrowheads="1"/>
          </p:cNvSpPr>
          <p:nvPr/>
        </p:nvSpPr>
        <p:spPr bwMode="auto">
          <a:xfrm>
            <a:off x="2286000" y="32004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78" name="Oval 18"/>
          <p:cNvSpPr>
            <a:spLocks noChangeArrowheads="1"/>
          </p:cNvSpPr>
          <p:nvPr/>
        </p:nvSpPr>
        <p:spPr bwMode="auto">
          <a:xfrm>
            <a:off x="3581400" y="32004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80" name="Oval 20"/>
          <p:cNvSpPr>
            <a:spLocks noChangeArrowheads="1"/>
          </p:cNvSpPr>
          <p:nvPr/>
        </p:nvSpPr>
        <p:spPr bwMode="auto">
          <a:xfrm>
            <a:off x="2286000" y="42672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81" name="Oval 21"/>
          <p:cNvSpPr>
            <a:spLocks noChangeArrowheads="1"/>
          </p:cNvSpPr>
          <p:nvPr/>
        </p:nvSpPr>
        <p:spPr bwMode="auto">
          <a:xfrm>
            <a:off x="3581400" y="42672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6355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Oval 2"/>
          <p:cNvSpPr>
            <a:spLocks noChangeArrowheads="1"/>
          </p:cNvSpPr>
          <p:nvPr/>
        </p:nvSpPr>
        <p:spPr bwMode="auto">
          <a:xfrm>
            <a:off x="1676400" y="4572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63" name="Oval 3"/>
          <p:cNvSpPr>
            <a:spLocks noChangeArrowheads="1"/>
          </p:cNvSpPr>
          <p:nvPr/>
        </p:nvSpPr>
        <p:spPr bwMode="auto">
          <a:xfrm>
            <a:off x="2971800" y="4572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70" name="Oval 10"/>
          <p:cNvSpPr>
            <a:spLocks noChangeArrowheads="1"/>
          </p:cNvSpPr>
          <p:nvPr/>
        </p:nvSpPr>
        <p:spPr bwMode="auto">
          <a:xfrm>
            <a:off x="4267200" y="30480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72" name="Oval 12"/>
          <p:cNvSpPr>
            <a:spLocks noChangeArrowheads="1"/>
          </p:cNvSpPr>
          <p:nvPr/>
        </p:nvSpPr>
        <p:spPr bwMode="auto">
          <a:xfrm>
            <a:off x="5562600" y="4572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80" name="Oval 20"/>
          <p:cNvSpPr>
            <a:spLocks noChangeArrowheads="1"/>
          </p:cNvSpPr>
          <p:nvPr/>
        </p:nvSpPr>
        <p:spPr bwMode="auto">
          <a:xfrm>
            <a:off x="1676400" y="56388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81" name="Oval 21"/>
          <p:cNvSpPr>
            <a:spLocks noChangeArrowheads="1"/>
          </p:cNvSpPr>
          <p:nvPr/>
        </p:nvSpPr>
        <p:spPr bwMode="auto">
          <a:xfrm>
            <a:off x="2971800" y="56388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86" name="Oval 26"/>
          <p:cNvSpPr>
            <a:spLocks noChangeArrowheads="1"/>
          </p:cNvSpPr>
          <p:nvPr/>
        </p:nvSpPr>
        <p:spPr bwMode="auto">
          <a:xfrm>
            <a:off x="5562600" y="56388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88" name="Oval 28"/>
          <p:cNvSpPr>
            <a:spLocks noChangeArrowheads="1"/>
          </p:cNvSpPr>
          <p:nvPr/>
        </p:nvSpPr>
        <p:spPr bwMode="auto">
          <a:xfrm>
            <a:off x="6858000" y="4572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92" name="Oval 32"/>
          <p:cNvSpPr>
            <a:spLocks noChangeArrowheads="1"/>
          </p:cNvSpPr>
          <p:nvPr/>
        </p:nvSpPr>
        <p:spPr bwMode="auto">
          <a:xfrm>
            <a:off x="6858000" y="56388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319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8" name="Oval 8"/>
          <p:cNvSpPr>
            <a:spLocks noChangeArrowheads="1"/>
          </p:cNvSpPr>
          <p:nvPr/>
        </p:nvSpPr>
        <p:spPr bwMode="auto">
          <a:xfrm>
            <a:off x="2819400" y="2450275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69" name="Oval 9"/>
          <p:cNvSpPr>
            <a:spLocks noChangeArrowheads="1"/>
          </p:cNvSpPr>
          <p:nvPr/>
        </p:nvSpPr>
        <p:spPr bwMode="auto">
          <a:xfrm>
            <a:off x="4114800" y="2450275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70" name="Oval 10"/>
          <p:cNvSpPr>
            <a:spLocks noChangeArrowheads="1"/>
          </p:cNvSpPr>
          <p:nvPr/>
        </p:nvSpPr>
        <p:spPr bwMode="auto">
          <a:xfrm>
            <a:off x="5410200" y="2450275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75" name="Oval 15"/>
          <p:cNvSpPr>
            <a:spLocks noChangeArrowheads="1"/>
          </p:cNvSpPr>
          <p:nvPr/>
        </p:nvSpPr>
        <p:spPr bwMode="auto">
          <a:xfrm>
            <a:off x="5410200" y="2450275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77" name="Oval 17"/>
          <p:cNvSpPr>
            <a:spLocks noChangeArrowheads="1"/>
          </p:cNvSpPr>
          <p:nvPr/>
        </p:nvSpPr>
        <p:spPr bwMode="auto">
          <a:xfrm>
            <a:off x="2819400" y="3517075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79" name="Oval 19"/>
          <p:cNvSpPr>
            <a:spLocks noChangeArrowheads="1"/>
          </p:cNvSpPr>
          <p:nvPr/>
        </p:nvSpPr>
        <p:spPr bwMode="auto">
          <a:xfrm>
            <a:off x="5410200" y="3517075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82" name="Oval 22"/>
          <p:cNvSpPr>
            <a:spLocks noChangeArrowheads="1"/>
          </p:cNvSpPr>
          <p:nvPr/>
        </p:nvSpPr>
        <p:spPr bwMode="auto">
          <a:xfrm>
            <a:off x="5410200" y="4583875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83" name="Oval 23"/>
          <p:cNvSpPr>
            <a:spLocks noChangeArrowheads="1"/>
          </p:cNvSpPr>
          <p:nvPr/>
        </p:nvSpPr>
        <p:spPr bwMode="auto">
          <a:xfrm>
            <a:off x="5410200" y="3517075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85" name="Oval 25"/>
          <p:cNvSpPr>
            <a:spLocks noChangeArrowheads="1"/>
          </p:cNvSpPr>
          <p:nvPr/>
        </p:nvSpPr>
        <p:spPr bwMode="auto">
          <a:xfrm>
            <a:off x="5410200" y="4583875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6355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70" name="Oval 10"/>
          <p:cNvSpPr>
            <a:spLocks noChangeArrowheads="1"/>
          </p:cNvSpPr>
          <p:nvPr/>
        </p:nvSpPr>
        <p:spPr bwMode="auto">
          <a:xfrm>
            <a:off x="2667000" y="30480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75" name="Oval 15"/>
          <p:cNvSpPr>
            <a:spLocks noChangeArrowheads="1"/>
          </p:cNvSpPr>
          <p:nvPr/>
        </p:nvSpPr>
        <p:spPr bwMode="auto">
          <a:xfrm>
            <a:off x="2667000" y="30480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79" name="Oval 19"/>
          <p:cNvSpPr>
            <a:spLocks noChangeArrowheads="1"/>
          </p:cNvSpPr>
          <p:nvPr/>
        </p:nvSpPr>
        <p:spPr bwMode="auto">
          <a:xfrm>
            <a:off x="2667000" y="41148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82" name="Oval 22"/>
          <p:cNvSpPr>
            <a:spLocks noChangeArrowheads="1"/>
          </p:cNvSpPr>
          <p:nvPr/>
        </p:nvSpPr>
        <p:spPr bwMode="auto">
          <a:xfrm>
            <a:off x="2667000" y="51816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83" name="Oval 23"/>
          <p:cNvSpPr>
            <a:spLocks noChangeArrowheads="1"/>
          </p:cNvSpPr>
          <p:nvPr/>
        </p:nvSpPr>
        <p:spPr bwMode="auto">
          <a:xfrm>
            <a:off x="2667000" y="41148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84" name="Oval 24"/>
          <p:cNvSpPr>
            <a:spLocks noChangeArrowheads="1"/>
          </p:cNvSpPr>
          <p:nvPr/>
        </p:nvSpPr>
        <p:spPr bwMode="auto">
          <a:xfrm>
            <a:off x="3962400" y="41148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85" name="Oval 25"/>
          <p:cNvSpPr>
            <a:spLocks noChangeArrowheads="1"/>
          </p:cNvSpPr>
          <p:nvPr/>
        </p:nvSpPr>
        <p:spPr bwMode="auto">
          <a:xfrm>
            <a:off x="2667000" y="51816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86" name="Oval 26"/>
          <p:cNvSpPr>
            <a:spLocks noChangeArrowheads="1"/>
          </p:cNvSpPr>
          <p:nvPr/>
        </p:nvSpPr>
        <p:spPr bwMode="auto">
          <a:xfrm>
            <a:off x="3962400" y="51816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88" name="Oval 28"/>
          <p:cNvSpPr>
            <a:spLocks noChangeArrowheads="1"/>
          </p:cNvSpPr>
          <p:nvPr/>
        </p:nvSpPr>
        <p:spPr bwMode="auto">
          <a:xfrm>
            <a:off x="6324600" y="1260764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89" name="Oval 29"/>
          <p:cNvSpPr>
            <a:spLocks noChangeArrowheads="1"/>
          </p:cNvSpPr>
          <p:nvPr/>
        </p:nvSpPr>
        <p:spPr bwMode="auto">
          <a:xfrm>
            <a:off x="6324600" y="2327564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6355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Oval 2"/>
          <p:cNvSpPr>
            <a:spLocks noChangeArrowheads="1"/>
          </p:cNvSpPr>
          <p:nvPr/>
        </p:nvSpPr>
        <p:spPr bwMode="auto">
          <a:xfrm>
            <a:off x="1676400" y="9144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63" name="Oval 3"/>
          <p:cNvSpPr>
            <a:spLocks noChangeArrowheads="1"/>
          </p:cNvSpPr>
          <p:nvPr/>
        </p:nvSpPr>
        <p:spPr bwMode="auto">
          <a:xfrm>
            <a:off x="2971800" y="9144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70" name="Oval 10"/>
          <p:cNvSpPr>
            <a:spLocks noChangeArrowheads="1"/>
          </p:cNvSpPr>
          <p:nvPr/>
        </p:nvSpPr>
        <p:spPr bwMode="auto">
          <a:xfrm>
            <a:off x="4267200" y="30480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75" name="Oval 15"/>
          <p:cNvSpPr>
            <a:spLocks noChangeArrowheads="1"/>
          </p:cNvSpPr>
          <p:nvPr/>
        </p:nvSpPr>
        <p:spPr bwMode="auto">
          <a:xfrm>
            <a:off x="4267200" y="30480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76" name="Oval 16"/>
          <p:cNvSpPr>
            <a:spLocks noChangeArrowheads="1"/>
          </p:cNvSpPr>
          <p:nvPr/>
        </p:nvSpPr>
        <p:spPr bwMode="auto">
          <a:xfrm>
            <a:off x="5562600" y="30480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77" name="Oval 17"/>
          <p:cNvSpPr>
            <a:spLocks noChangeArrowheads="1"/>
          </p:cNvSpPr>
          <p:nvPr/>
        </p:nvSpPr>
        <p:spPr bwMode="auto">
          <a:xfrm>
            <a:off x="1676400" y="41148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80" name="Oval 20"/>
          <p:cNvSpPr>
            <a:spLocks noChangeArrowheads="1"/>
          </p:cNvSpPr>
          <p:nvPr/>
        </p:nvSpPr>
        <p:spPr bwMode="auto">
          <a:xfrm>
            <a:off x="1676400" y="51816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90" name="Oval 30"/>
          <p:cNvSpPr>
            <a:spLocks noChangeArrowheads="1"/>
          </p:cNvSpPr>
          <p:nvPr/>
        </p:nvSpPr>
        <p:spPr bwMode="auto">
          <a:xfrm>
            <a:off x="6858000" y="30480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6355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4" name="Oval 4"/>
          <p:cNvSpPr>
            <a:spLocks noChangeArrowheads="1"/>
          </p:cNvSpPr>
          <p:nvPr/>
        </p:nvSpPr>
        <p:spPr bwMode="auto">
          <a:xfrm>
            <a:off x="4267200" y="9144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67" name="Oval 7"/>
          <p:cNvSpPr>
            <a:spLocks noChangeArrowheads="1"/>
          </p:cNvSpPr>
          <p:nvPr/>
        </p:nvSpPr>
        <p:spPr bwMode="auto">
          <a:xfrm>
            <a:off x="4267200" y="19812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70" name="Oval 10"/>
          <p:cNvSpPr>
            <a:spLocks noChangeArrowheads="1"/>
          </p:cNvSpPr>
          <p:nvPr/>
        </p:nvSpPr>
        <p:spPr bwMode="auto">
          <a:xfrm>
            <a:off x="4267200" y="30480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71" name="Oval 11"/>
          <p:cNvSpPr>
            <a:spLocks noChangeArrowheads="1"/>
          </p:cNvSpPr>
          <p:nvPr/>
        </p:nvSpPr>
        <p:spPr bwMode="auto">
          <a:xfrm>
            <a:off x="4267200" y="9144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73" name="Oval 13"/>
          <p:cNvSpPr>
            <a:spLocks noChangeArrowheads="1"/>
          </p:cNvSpPr>
          <p:nvPr/>
        </p:nvSpPr>
        <p:spPr bwMode="auto">
          <a:xfrm>
            <a:off x="4267200" y="19812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75" name="Oval 15"/>
          <p:cNvSpPr>
            <a:spLocks noChangeArrowheads="1"/>
          </p:cNvSpPr>
          <p:nvPr/>
        </p:nvSpPr>
        <p:spPr bwMode="auto">
          <a:xfrm>
            <a:off x="4267200" y="30480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76" name="Oval 16"/>
          <p:cNvSpPr>
            <a:spLocks noChangeArrowheads="1"/>
          </p:cNvSpPr>
          <p:nvPr/>
        </p:nvSpPr>
        <p:spPr bwMode="auto">
          <a:xfrm>
            <a:off x="5562600" y="30480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78" name="Oval 18"/>
          <p:cNvSpPr>
            <a:spLocks noChangeArrowheads="1"/>
          </p:cNvSpPr>
          <p:nvPr/>
        </p:nvSpPr>
        <p:spPr bwMode="auto">
          <a:xfrm>
            <a:off x="2971800" y="41148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80" name="Oval 20"/>
          <p:cNvSpPr>
            <a:spLocks noChangeArrowheads="1"/>
          </p:cNvSpPr>
          <p:nvPr/>
        </p:nvSpPr>
        <p:spPr bwMode="auto">
          <a:xfrm>
            <a:off x="1676400" y="51816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90" name="Oval 30"/>
          <p:cNvSpPr>
            <a:spLocks noChangeArrowheads="1"/>
          </p:cNvSpPr>
          <p:nvPr/>
        </p:nvSpPr>
        <p:spPr bwMode="auto">
          <a:xfrm>
            <a:off x="6858000" y="30480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6355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Oval 2"/>
          <p:cNvSpPr>
            <a:spLocks noChangeArrowheads="1"/>
          </p:cNvSpPr>
          <p:nvPr/>
        </p:nvSpPr>
        <p:spPr bwMode="auto">
          <a:xfrm>
            <a:off x="1676400" y="9144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70" name="Oval 10"/>
          <p:cNvSpPr>
            <a:spLocks noChangeArrowheads="1"/>
          </p:cNvSpPr>
          <p:nvPr/>
        </p:nvSpPr>
        <p:spPr bwMode="auto">
          <a:xfrm>
            <a:off x="4267200" y="30480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74" name="Oval 14"/>
          <p:cNvSpPr>
            <a:spLocks noChangeArrowheads="1"/>
          </p:cNvSpPr>
          <p:nvPr/>
        </p:nvSpPr>
        <p:spPr bwMode="auto">
          <a:xfrm>
            <a:off x="5562600" y="19812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78" name="Oval 18"/>
          <p:cNvSpPr>
            <a:spLocks noChangeArrowheads="1"/>
          </p:cNvSpPr>
          <p:nvPr/>
        </p:nvSpPr>
        <p:spPr bwMode="auto">
          <a:xfrm>
            <a:off x="2971800" y="41148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80" name="Oval 20"/>
          <p:cNvSpPr>
            <a:spLocks noChangeArrowheads="1"/>
          </p:cNvSpPr>
          <p:nvPr/>
        </p:nvSpPr>
        <p:spPr bwMode="auto">
          <a:xfrm>
            <a:off x="1676400" y="51816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92" name="Oval 32"/>
          <p:cNvSpPr>
            <a:spLocks noChangeArrowheads="1"/>
          </p:cNvSpPr>
          <p:nvPr/>
        </p:nvSpPr>
        <p:spPr bwMode="auto">
          <a:xfrm>
            <a:off x="6858000" y="5181600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6355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5" name="Oval 5"/>
          <p:cNvSpPr>
            <a:spLocks noChangeArrowheads="1"/>
          </p:cNvSpPr>
          <p:nvPr/>
        </p:nvSpPr>
        <p:spPr bwMode="auto">
          <a:xfrm>
            <a:off x="1676400" y="1409205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76" name="Oval 16"/>
          <p:cNvSpPr>
            <a:spLocks noChangeArrowheads="1"/>
          </p:cNvSpPr>
          <p:nvPr/>
        </p:nvSpPr>
        <p:spPr bwMode="auto">
          <a:xfrm>
            <a:off x="5562600" y="2476005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82" name="Oval 22"/>
          <p:cNvSpPr>
            <a:spLocks noChangeArrowheads="1"/>
          </p:cNvSpPr>
          <p:nvPr/>
        </p:nvSpPr>
        <p:spPr bwMode="auto">
          <a:xfrm>
            <a:off x="4267200" y="4609605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7784" name="Oval 24"/>
          <p:cNvSpPr>
            <a:spLocks noChangeArrowheads="1"/>
          </p:cNvSpPr>
          <p:nvPr/>
        </p:nvSpPr>
        <p:spPr bwMode="auto">
          <a:xfrm>
            <a:off x="5562600" y="3542805"/>
            <a:ext cx="609600" cy="609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3054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1706</TotalTime>
  <Words>0</Words>
  <Application>Microsoft Office PowerPoint</Application>
  <PresentationFormat>On-screen Show (4:3)</PresentationFormat>
  <Paragraphs>0</Paragraphs>
  <Slides>30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 Wyborney</dc:creator>
  <cp:lastModifiedBy>Steve Wyborney</cp:lastModifiedBy>
  <cp:revision>25</cp:revision>
  <dcterms:created xsi:type="dcterms:W3CDTF">2015-03-16T00:42:55Z</dcterms:created>
  <dcterms:modified xsi:type="dcterms:W3CDTF">2015-04-30T02:35:58Z</dcterms:modified>
</cp:coreProperties>
</file>